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256" r:id="rId2"/>
    <p:sldId id="284" r:id="rId3"/>
    <p:sldId id="292" r:id="rId4"/>
    <p:sldId id="286" r:id="rId5"/>
    <p:sldId id="287" r:id="rId6"/>
    <p:sldId id="290" r:id="rId7"/>
    <p:sldId id="258" r:id="rId8"/>
    <p:sldId id="261" r:id="rId9"/>
    <p:sldId id="262" r:id="rId10"/>
    <p:sldId id="260" r:id="rId11"/>
    <p:sldId id="294" r:id="rId12"/>
    <p:sldId id="259" r:id="rId13"/>
    <p:sldId id="264" r:id="rId14"/>
    <p:sldId id="298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97" r:id="rId25"/>
    <p:sldId id="295" r:id="rId26"/>
    <p:sldId id="296" r:id="rId27"/>
    <p:sldId id="275" r:id="rId28"/>
    <p:sldId id="277" r:id="rId29"/>
    <p:sldId id="278" r:id="rId30"/>
    <p:sldId id="279" r:id="rId31"/>
    <p:sldId id="283" r:id="rId32"/>
    <p:sldId id="282" r:id="rId33"/>
    <p:sldId id="293" r:id="rId34"/>
    <p:sldId id="291" r:id="rId35"/>
    <p:sldId id="289" r:id="rId36"/>
    <p:sldId id="285" r:id="rId37"/>
    <p:sldId id="280" r:id="rId38"/>
    <p:sldId id="274" r:id="rId39"/>
    <p:sldId id="281" r:id="rId40"/>
    <p:sldId id="276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11" autoAdjust="0"/>
    <p:restoredTop sz="81219" autoAdjust="0"/>
  </p:normalViewPr>
  <p:slideViewPr>
    <p:cSldViewPr snapToGrid="0" snapToObjects="1">
      <p:cViewPr varScale="1">
        <p:scale>
          <a:sx n="99" d="100"/>
          <a:sy n="99" d="100"/>
        </p:scale>
        <p:origin x="1158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4648DE-E03B-43F4-B91B-B9BA5D8A4F0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DC9BF36-842D-4B82-B7BA-9CFC1D9901B0}">
      <dgm:prSet/>
      <dgm:spPr/>
      <dgm:t>
        <a:bodyPr/>
        <a:lstStyle/>
        <a:p>
          <a:r>
            <a:rPr lang="en-US"/>
            <a:t>Network Representation Learning (Context-free)</a:t>
          </a:r>
        </a:p>
      </dgm:t>
    </dgm:pt>
    <dgm:pt modelId="{7B2B04D1-7838-4BA4-AFA1-C4DC27708535}" type="parTrans" cxnId="{B27B6FD5-C2DD-43DE-86F5-DE6D59872C97}">
      <dgm:prSet/>
      <dgm:spPr/>
      <dgm:t>
        <a:bodyPr/>
        <a:lstStyle/>
        <a:p>
          <a:endParaRPr lang="en-US"/>
        </a:p>
      </dgm:t>
    </dgm:pt>
    <dgm:pt modelId="{67D07245-F5AE-4B98-846D-70415E672E63}" type="sibTrans" cxnId="{B27B6FD5-C2DD-43DE-86F5-DE6D59872C97}">
      <dgm:prSet/>
      <dgm:spPr/>
      <dgm:t>
        <a:bodyPr/>
        <a:lstStyle/>
        <a:p>
          <a:endParaRPr lang="en-US"/>
        </a:p>
      </dgm:t>
    </dgm:pt>
    <dgm:pt modelId="{25481DF7-224B-48B9-876A-D135FD490497}">
      <dgm:prSet/>
      <dgm:spPr/>
      <dgm:t>
        <a:bodyPr/>
        <a:lstStyle/>
        <a:p>
          <a:r>
            <a:rPr lang="en-SE"/>
            <a:t>Overview</a:t>
          </a:r>
          <a:endParaRPr lang="en-US"/>
        </a:p>
      </dgm:t>
    </dgm:pt>
    <dgm:pt modelId="{2C407C85-E514-45AC-AF4A-6D3B8CAA5649}" type="parTrans" cxnId="{EB6BE70F-3DB3-4921-B1BD-7EE94C3E8807}">
      <dgm:prSet/>
      <dgm:spPr/>
      <dgm:t>
        <a:bodyPr/>
        <a:lstStyle/>
        <a:p>
          <a:endParaRPr lang="en-US"/>
        </a:p>
      </dgm:t>
    </dgm:pt>
    <dgm:pt modelId="{1DA0B01F-80AB-4C6F-99FA-64BA93E52B69}" type="sibTrans" cxnId="{EB6BE70F-3DB3-4921-B1BD-7EE94C3E8807}">
      <dgm:prSet/>
      <dgm:spPr/>
      <dgm:t>
        <a:bodyPr/>
        <a:lstStyle/>
        <a:p>
          <a:endParaRPr lang="en-US"/>
        </a:p>
      </dgm:t>
    </dgm:pt>
    <dgm:pt modelId="{A7BB65F0-D6B7-422B-9718-A19950D833CA}">
      <dgm:prSet/>
      <dgm:spPr/>
      <dgm:t>
        <a:bodyPr/>
        <a:lstStyle/>
        <a:p>
          <a:r>
            <a:rPr lang="en-US"/>
            <a:t>Network Representation Learning (Context-aware) </a:t>
          </a:r>
        </a:p>
      </dgm:t>
    </dgm:pt>
    <dgm:pt modelId="{B8718100-89FD-47D2-89CC-2975BF743371}" type="parTrans" cxnId="{32E68DD4-BCA9-4B7A-8D72-D1C97DA671C9}">
      <dgm:prSet/>
      <dgm:spPr/>
      <dgm:t>
        <a:bodyPr/>
        <a:lstStyle/>
        <a:p>
          <a:endParaRPr lang="en-US"/>
        </a:p>
      </dgm:t>
    </dgm:pt>
    <dgm:pt modelId="{0095BBF6-13AE-4C91-BA3C-5292203F9055}" type="sibTrans" cxnId="{32E68DD4-BCA9-4B7A-8D72-D1C97DA671C9}">
      <dgm:prSet/>
      <dgm:spPr/>
      <dgm:t>
        <a:bodyPr/>
        <a:lstStyle/>
        <a:p>
          <a:endParaRPr lang="en-US"/>
        </a:p>
      </dgm:t>
    </dgm:pt>
    <dgm:pt modelId="{332DE88E-767D-446D-B402-971B71A29B10}">
      <dgm:prSet/>
      <dgm:spPr/>
      <dgm:t>
        <a:bodyPr/>
        <a:lstStyle/>
        <a:p>
          <a:r>
            <a:rPr lang="en-US"/>
            <a:t>Splitter</a:t>
          </a:r>
        </a:p>
      </dgm:t>
    </dgm:pt>
    <dgm:pt modelId="{25B19E82-54A6-4B7A-B6BE-96BA2E4D1B9C}" type="parTrans" cxnId="{BDCCA558-EB66-4EEE-8C2B-C74E182C4FBC}">
      <dgm:prSet/>
      <dgm:spPr/>
      <dgm:t>
        <a:bodyPr/>
        <a:lstStyle/>
        <a:p>
          <a:endParaRPr lang="en-US"/>
        </a:p>
      </dgm:t>
    </dgm:pt>
    <dgm:pt modelId="{ABC7FAF2-3F68-4019-B143-3589F8CB580B}" type="sibTrans" cxnId="{BDCCA558-EB66-4EEE-8C2B-C74E182C4FBC}">
      <dgm:prSet/>
      <dgm:spPr/>
      <dgm:t>
        <a:bodyPr/>
        <a:lstStyle/>
        <a:p>
          <a:endParaRPr lang="en-US"/>
        </a:p>
      </dgm:t>
    </dgm:pt>
    <dgm:pt modelId="{8666823D-EAC0-434C-96E9-17DDBDBE715D}">
      <dgm:prSet/>
      <dgm:spPr/>
      <dgm:t>
        <a:bodyPr/>
        <a:lstStyle/>
        <a:p>
          <a:r>
            <a:rPr lang="en-US"/>
            <a:t>Graph Neighborhood Attentive Pooling</a:t>
          </a:r>
        </a:p>
      </dgm:t>
    </dgm:pt>
    <dgm:pt modelId="{962593C6-F9B1-42AB-866A-23478C413D42}" type="parTrans" cxnId="{8D464359-A93C-49D5-9C4B-A2B7425B10B0}">
      <dgm:prSet/>
      <dgm:spPr/>
      <dgm:t>
        <a:bodyPr/>
        <a:lstStyle/>
        <a:p>
          <a:endParaRPr lang="en-US"/>
        </a:p>
      </dgm:t>
    </dgm:pt>
    <dgm:pt modelId="{5754D6EC-3487-4C39-A03A-7130787F7F50}" type="sibTrans" cxnId="{8D464359-A93C-49D5-9C4B-A2B7425B10B0}">
      <dgm:prSet/>
      <dgm:spPr/>
      <dgm:t>
        <a:bodyPr/>
        <a:lstStyle/>
        <a:p>
          <a:endParaRPr lang="en-US"/>
        </a:p>
      </dgm:t>
    </dgm:pt>
    <dgm:pt modelId="{0A3390B4-CE6A-4799-A5F4-878C896A8DD8}" type="pres">
      <dgm:prSet presAssocID="{5A4648DE-E03B-43F4-B91B-B9BA5D8A4F09}" presName="linear" presStyleCnt="0">
        <dgm:presLayoutVars>
          <dgm:animLvl val="lvl"/>
          <dgm:resizeHandles val="exact"/>
        </dgm:presLayoutVars>
      </dgm:prSet>
      <dgm:spPr/>
    </dgm:pt>
    <dgm:pt modelId="{704461C8-1819-4FFC-A6A9-A973682B6C62}" type="pres">
      <dgm:prSet presAssocID="{8DC9BF36-842D-4B82-B7BA-9CFC1D9901B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6D46C41-367A-4796-B10B-9697112F9804}" type="pres">
      <dgm:prSet presAssocID="{8DC9BF36-842D-4B82-B7BA-9CFC1D9901B0}" presName="childText" presStyleLbl="revTx" presStyleIdx="0" presStyleCnt="2">
        <dgm:presLayoutVars>
          <dgm:bulletEnabled val="1"/>
        </dgm:presLayoutVars>
      </dgm:prSet>
      <dgm:spPr/>
    </dgm:pt>
    <dgm:pt modelId="{26895FD3-D58D-4161-8B29-ABB0484CB110}" type="pres">
      <dgm:prSet presAssocID="{A7BB65F0-D6B7-422B-9718-A19950D833CA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82500A8A-1F75-48FC-A659-3E154267E3A6}" type="pres">
      <dgm:prSet presAssocID="{A7BB65F0-D6B7-422B-9718-A19950D833CA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EB6BE70F-3DB3-4921-B1BD-7EE94C3E8807}" srcId="{8DC9BF36-842D-4B82-B7BA-9CFC1D9901B0}" destId="{25481DF7-224B-48B9-876A-D135FD490497}" srcOrd="0" destOrd="0" parTransId="{2C407C85-E514-45AC-AF4A-6D3B8CAA5649}" sibTransId="{1DA0B01F-80AB-4C6F-99FA-64BA93E52B69}"/>
    <dgm:cxn modelId="{60CDE934-D875-442A-877A-61C0C8654D49}" type="presOf" srcId="{8666823D-EAC0-434C-96E9-17DDBDBE715D}" destId="{82500A8A-1F75-48FC-A659-3E154267E3A6}" srcOrd="0" destOrd="1" presId="urn:microsoft.com/office/officeart/2005/8/layout/vList2"/>
    <dgm:cxn modelId="{EBC63B3E-C86E-44A8-8467-E6476342D805}" type="presOf" srcId="{5A4648DE-E03B-43F4-B91B-B9BA5D8A4F09}" destId="{0A3390B4-CE6A-4799-A5F4-878C896A8DD8}" srcOrd="0" destOrd="0" presId="urn:microsoft.com/office/officeart/2005/8/layout/vList2"/>
    <dgm:cxn modelId="{B4456144-BF03-4D12-AD31-AC9BA4213123}" type="presOf" srcId="{25481DF7-224B-48B9-876A-D135FD490497}" destId="{16D46C41-367A-4796-B10B-9697112F9804}" srcOrd="0" destOrd="0" presId="urn:microsoft.com/office/officeart/2005/8/layout/vList2"/>
    <dgm:cxn modelId="{BDCCA558-EB66-4EEE-8C2B-C74E182C4FBC}" srcId="{A7BB65F0-D6B7-422B-9718-A19950D833CA}" destId="{332DE88E-767D-446D-B402-971B71A29B10}" srcOrd="0" destOrd="0" parTransId="{25B19E82-54A6-4B7A-B6BE-96BA2E4D1B9C}" sibTransId="{ABC7FAF2-3F68-4019-B143-3589F8CB580B}"/>
    <dgm:cxn modelId="{8D464359-A93C-49D5-9C4B-A2B7425B10B0}" srcId="{A7BB65F0-D6B7-422B-9718-A19950D833CA}" destId="{8666823D-EAC0-434C-96E9-17DDBDBE715D}" srcOrd="1" destOrd="0" parTransId="{962593C6-F9B1-42AB-866A-23478C413D42}" sibTransId="{5754D6EC-3487-4C39-A03A-7130787F7F50}"/>
    <dgm:cxn modelId="{CE04808C-BF4B-4F7F-9C44-2AB12F1FB05F}" type="presOf" srcId="{8DC9BF36-842D-4B82-B7BA-9CFC1D9901B0}" destId="{704461C8-1819-4FFC-A6A9-A973682B6C62}" srcOrd="0" destOrd="0" presId="urn:microsoft.com/office/officeart/2005/8/layout/vList2"/>
    <dgm:cxn modelId="{F7F955BC-9F5D-4A14-9D78-A68FEF2F407E}" type="presOf" srcId="{A7BB65F0-D6B7-422B-9718-A19950D833CA}" destId="{26895FD3-D58D-4161-8B29-ABB0484CB110}" srcOrd="0" destOrd="0" presId="urn:microsoft.com/office/officeart/2005/8/layout/vList2"/>
    <dgm:cxn modelId="{32E68DD4-BCA9-4B7A-8D72-D1C97DA671C9}" srcId="{5A4648DE-E03B-43F4-B91B-B9BA5D8A4F09}" destId="{A7BB65F0-D6B7-422B-9718-A19950D833CA}" srcOrd="1" destOrd="0" parTransId="{B8718100-89FD-47D2-89CC-2975BF743371}" sibTransId="{0095BBF6-13AE-4C91-BA3C-5292203F9055}"/>
    <dgm:cxn modelId="{B27B6FD5-C2DD-43DE-86F5-DE6D59872C97}" srcId="{5A4648DE-E03B-43F4-B91B-B9BA5D8A4F09}" destId="{8DC9BF36-842D-4B82-B7BA-9CFC1D9901B0}" srcOrd="0" destOrd="0" parTransId="{7B2B04D1-7838-4BA4-AFA1-C4DC27708535}" sibTransId="{67D07245-F5AE-4B98-846D-70415E672E63}"/>
    <dgm:cxn modelId="{3BFB17DB-C782-47C5-876C-8BF879E5BBFF}" type="presOf" srcId="{332DE88E-767D-446D-B402-971B71A29B10}" destId="{82500A8A-1F75-48FC-A659-3E154267E3A6}" srcOrd="0" destOrd="0" presId="urn:microsoft.com/office/officeart/2005/8/layout/vList2"/>
    <dgm:cxn modelId="{1E29427E-1225-4257-8BFA-164C85CE3DC6}" type="presParOf" srcId="{0A3390B4-CE6A-4799-A5F4-878C896A8DD8}" destId="{704461C8-1819-4FFC-A6A9-A973682B6C62}" srcOrd="0" destOrd="0" presId="urn:microsoft.com/office/officeart/2005/8/layout/vList2"/>
    <dgm:cxn modelId="{A7DB7C3B-A467-452C-B0DF-9BF121CEA9B9}" type="presParOf" srcId="{0A3390B4-CE6A-4799-A5F4-878C896A8DD8}" destId="{16D46C41-367A-4796-B10B-9697112F9804}" srcOrd="1" destOrd="0" presId="urn:microsoft.com/office/officeart/2005/8/layout/vList2"/>
    <dgm:cxn modelId="{6C04A847-0386-4FAD-A21A-A47BCA78C288}" type="presParOf" srcId="{0A3390B4-CE6A-4799-A5F4-878C896A8DD8}" destId="{26895FD3-D58D-4161-8B29-ABB0484CB110}" srcOrd="2" destOrd="0" presId="urn:microsoft.com/office/officeart/2005/8/layout/vList2"/>
    <dgm:cxn modelId="{97DF3B0A-F15E-4F1F-A7F5-D80A93E71AE3}" type="presParOf" srcId="{0A3390B4-CE6A-4799-A5F4-878C896A8DD8}" destId="{82500A8A-1F75-48FC-A659-3E154267E3A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769BA1-7F64-4CFB-87F6-CC829566D2FF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4C4C122-F33C-427F-B9E2-888F037095FA}">
      <dgm:prSet/>
      <dgm:spPr/>
      <dgm:t>
        <a:bodyPr/>
        <a:lstStyle/>
        <a:p>
          <a:pPr>
            <a:defRPr b="1"/>
          </a:pPr>
          <a:r>
            <a:rPr lang="en-US" dirty="0"/>
            <a:t>S</a:t>
          </a:r>
          <a:r>
            <a:rPr lang="en-SE" dirty="0"/>
            <a:t>p</a:t>
          </a:r>
          <a:r>
            <a:rPr lang="en-US" dirty="0"/>
            <a:t>l</a:t>
          </a:r>
          <a:r>
            <a:rPr lang="en-SE" dirty="0" err="1"/>
            <a:t>i</a:t>
          </a:r>
          <a:r>
            <a:rPr lang="en-US" dirty="0"/>
            <a:t>t</a:t>
          </a:r>
          <a:r>
            <a:rPr lang="en-SE" dirty="0"/>
            <a:t>t</a:t>
          </a:r>
          <a:r>
            <a:rPr lang="en-US" dirty="0"/>
            <a:t>e</a:t>
          </a:r>
          <a:r>
            <a:rPr lang="en-SE" dirty="0"/>
            <a:t>r</a:t>
          </a:r>
          <a:endParaRPr lang="en-US" dirty="0"/>
        </a:p>
      </dgm:t>
    </dgm:pt>
    <dgm:pt modelId="{38F92146-B8C7-4053-9B89-3E512EB20246}" type="parTrans" cxnId="{BCD000A6-AA05-4396-9560-ECC00B056968}">
      <dgm:prSet/>
      <dgm:spPr/>
      <dgm:t>
        <a:bodyPr/>
        <a:lstStyle/>
        <a:p>
          <a:endParaRPr lang="en-US"/>
        </a:p>
      </dgm:t>
    </dgm:pt>
    <dgm:pt modelId="{EA083FB8-132A-42A2-ACD5-AEF808BCE28A}" type="sibTrans" cxnId="{BCD000A6-AA05-4396-9560-ECC00B056968}">
      <dgm:prSet/>
      <dgm:spPr/>
      <dgm:t>
        <a:bodyPr/>
        <a:lstStyle/>
        <a:p>
          <a:endParaRPr lang="en-US"/>
        </a:p>
      </dgm:t>
    </dgm:pt>
    <dgm:pt modelId="{5320117B-203A-47BE-899D-200EC131214F}">
      <dgm:prSet/>
      <dgm:spPr/>
      <dgm:t>
        <a:bodyPr/>
        <a:lstStyle/>
        <a:p>
          <a:r>
            <a:rPr lang="en-SE" dirty="0"/>
            <a:t>Relies on</a:t>
          </a:r>
          <a:endParaRPr lang="en-US" dirty="0"/>
        </a:p>
      </dgm:t>
    </dgm:pt>
    <dgm:pt modelId="{8A7B1971-52B0-4504-8626-54174E8F59F8}" type="parTrans" cxnId="{C3807E00-8C6C-444F-B17A-4221973FCFD7}">
      <dgm:prSet/>
      <dgm:spPr/>
      <dgm:t>
        <a:bodyPr/>
        <a:lstStyle/>
        <a:p>
          <a:endParaRPr lang="en-US"/>
        </a:p>
      </dgm:t>
    </dgm:pt>
    <dgm:pt modelId="{5D3ECED2-1E4A-4A36-B235-4915207C43C3}" type="sibTrans" cxnId="{C3807E00-8C6C-444F-B17A-4221973FCFD7}">
      <dgm:prSet/>
      <dgm:spPr/>
      <dgm:t>
        <a:bodyPr/>
        <a:lstStyle/>
        <a:p>
          <a:endParaRPr lang="en-US"/>
        </a:p>
      </dgm:t>
    </dgm:pt>
    <dgm:pt modelId="{B9760723-BD97-4C9A-B694-889290A8B4B6}">
      <dgm:prSet/>
      <dgm:spPr/>
      <dgm:t>
        <a:bodyPr/>
        <a:lstStyle/>
        <a:p>
          <a:pPr>
            <a:defRPr b="1"/>
          </a:pPr>
          <a:r>
            <a:rPr lang="en-SE" dirty="0"/>
            <a:t>Our </a:t>
          </a:r>
          <a:r>
            <a:rPr lang="en-US" dirty="0"/>
            <a:t>G</a:t>
          </a:r>
          <a:r>
            <a:rPr lang="en-SE" dirty="0" err="1"/>
            <a:t>oal</a:t>
          </a:r>
          <a:endParaRPr lang="en-US" dirty="0"/>
        </a:p>
      </dgm:t>
    </dgm:pt>
    <dgm:pt modelId="{4B10AF52-C2FD-4EFD-A673-00DBDED3235E}" type="parTrans" cxnId="{C45319C1-D7BE-453F-83B2-8C9830AAB6D0}">
      <dgm:prSet/>
      <dgm:spPr/>
      <dgm:t>
        <a:bodyPr/>
        <a:lstStyle/>
        <a:p>
          <a:endParaRPr lang="en-US"/>
        </a:p>
      </dgm:t>
    </dgm:pt>
    <dgm:pt modelId="{2EAFC492-115E-4B25-8017-B8BE5D03E843}" type="sibTrans" cxnId="{C45319C1-D7BE-453F-83B2-8C9830AAB6D0}">
      <dgm:prSet/>
      <dgm:spPr/>
      <dgm:t>
        <a:bodyPr/>
        <a:lstStyle/>
        <a:p>
          <a:endParaRPr lang="en-US"/>
        </a:p>
      </dgm:t>
    </dgm:pt>
    <dgm:pt modelId="{7F143D8A-9871-433A-86D9-C79B5E9BF2B3}">
      <dgm:prSet/>
      <dgm:spPr/>
      <dgm:t>
        <a:bodyPr/>
        <a:lstStyle/>
        <a:p>
          <a:r>
            <a:rPr lang="en-SE" dirty="0" err="1"/>
            <a:t>Im</a:t>
          </a:r>
          <a:r>
            <a:rPr lang="en-US" dirty="0"/>
            <a:t>p</a:t>
          </a:r>
          <a:r>
            <a:rPr lang="en-SE" dirty="0"/>
            <a:t>l</a:t>
          </a:r>
          <a:r>
            <a:rPr lang="en-US" dirty="0" err="1"/>
            <a:t>i</a:t>
          </a:r>
          <a:r>
            <a:rPr lang="en-SE" dirty="0"/>
            <a:t>c</a:t>
          </a:r>
          <a:r>
            <a:rPr lang="en-US" dirty="0"/>
            <a:t>it</a:t>
          </a:r>
          <a:r>
            <a:rPr lang="en-SE" dirty="0"/>
            <a:t>l</a:t>
          </a:r>
          <a:r>
            <a:rPr lang="en-US" dirty="0"/>
            <a:t>y</a:t>
          </a:r>
          <a:r>
            <a:rPr lang="en-SE" dirty="0"/>
            <a:t> </a:t>
          </a:r>
          <a:r>
            <a:rPr lang="en-US" dirty="0"/>
            <a:t>l</a:t>
          </a:r>
          <a:r>
            <a:rPr lang="en-SE" dirty="0"/>
            <a:t>e</a:t>
          </a:r>
          <a:r>
            <a:rPr lang="en-US" dirty="0"/>
            <a:t>a</a:t>
          </a:r>
          <a:r>
            <a:rPr lang="en-SE" dirty="0"/>
            <a:t>r</a:t>
          </a:r>
          <a:r>
            <a:rPr lang="en-US" dirty="0"/>
            <a:t>n</a:t>
          </a:r>
          <a:r>
            <a:rPr lang="en-SE" dirty="0"/>
            <a:t> the contexts </a:t>
          </a:r>
          <a:r>
            <a:rPr lang="en-US" dirty="0"/>
            <a:t>a</a:t>
          </a:r>
          <a:r>
            <a:rPr lang="en-SE" dirty="0"/>
            <a:t>l</a:t>
          </a:r>
          <a:r>
            <a:rPr lang="en-US" dirty="0"/>
            <a:t>o</a:t>
          </a:r>
          <a:r>
            <a:rPr lang="en-SE" dirty="0"/>
            <a:t>n</a:t>
          </a:r>
          <a:r>
            <a:rPr lang="en-US" dirty="0"/>
            <a:t>g</a:t>
          </a:r>
          <a:r>
            <a:rPr lang="en-SE" dirty="0"/>
            <a:t> </a:t>
          </a:r>
          <a:r>
            <a:rPr lang="en-US" dirty="0"/>
            <a:t>w</a:t>
          </a:r>
          <a:r>
            <a:rPr lang="en-SE" dirty="0" err="1"/>
            <a:t>i</a:t>
          </a:r>
          <a:r>
            <a:rPr lang="en-US" dirty="0"/>
            <a:t>t</a:t>
          </a:r>
          <a:r>
            <a:rPr lang="en-SE" dirty="0"/>
            <a:t>h </a:t>
          </a:r>
          <a:r>
            <a:rPr lang="en-US" dirty="0"/>
            <a:t>t</a:t>
          </a:r>
          <a:r>
            <a:rPr lang="en-SE" dirty="0"/>
            <a:t>h</a:t>
          </a:r>
          <a:r>
            <a:rPr lang="en-US" dirty="0"/>
            <a:t>e</a:t>
          </a:r>
          <a:r>
            <a:rPr lang="en-SE" dirty="0"/>
            <a:t> </a:t>
          </a:r>
          <a:r>
            <a:rPr lang="en-US" dirty="0"/>
            <a:t>r</a:t>
          </a:r>
          <a:r>
            <a:rPr lang="en-SE" dirty="0"/>
            <a:t>e</a:t>
          </a:r>
          <a:r>
            <a:rPr lang="en-US" dirty="0"/>
            <a:t>p</a:t>
          </a:r>
          <a:r>
            <a:rPr lang="en-SE" dirty="0"/>
            <a:t>r</a:t>
          </a:r>
          <a:r>
            <a:rPr lang="en-US" dirty="0"/>
            <a:t>e</a:t>
          </a:r>
          <a:r>
            <a:rPr lang="en-SE" dirty="0"/>
            <a:t>s</a:t>
          </a:r>
          <a:r>
            <a:rPr lang="en-US" dirty="0"/>
            <a:t>e</a:t>
          </a:r>
          <a:r>
            <a:rPr lang="en-SE" dirty="0"/>
            <a:t>n</a:t>
          </a:r>
          <a:r>
            <a:rPr lang="en-US" dirty="0"/>
            <a:t>t</a:t>
          </a:r>
          <a:r>
            <a:rPr lang="en-SE" dirty="0"/>
            <a:t>a</a:t>
          </a:r>
          <a:r>
            <a:rPr lang="en-US" dirty="0"/>
            <a:t>t</a:t>
          </a:r>
          <a:r>
            <a:rPr lang="en-SE" dirty="0" err="1"/>
            <a:t>i</a:t>
          </a:r>
          <a:r>
            <a:rPr lang="en-US" dirty="0"/>
            <a:t>o</a:t>
          </a:r>
          <a:r>
            <a:rPr lang="en-SE" dirty="0"/>
            <a:t>n </a:t>
          </a:r>
          <a:r>
            <a:rPr lang="en-US" dirty="0"/>
            <a:t>l</a:t>
          </a:r>
          <a:r>
            <a:rPr lang="en-SE" dirty="0"/>
            <a:t>e</a:t>
          </a:r>
          <a:r>
            <a:rPr lang="en-US" dirty="0"/>
            <a:t>a</a:t>
          </a:r>
          <a:r>
            <a:rPr lang="en-SE" dirty="0"/>
            <a:t>r</a:t>
          </a:r>
          <a:r>
            <a:rPr lang="en-US" dirty="0"/>
            <a:t>n</a:t>
          </a:r>
          <a:r>
            <a:rPr lang="en-SE" dirty="0" err="1"/>
            <a:t>i</a:t>
          </a:r>
          <a:r>
            <a:rPr lang="en-US" dirty="0"/>
            <a:t>n</a:t>
          </a:r>
          <a:r>
            <a:rPr lang="en-SE" dirty="0"/>
            <a:t>g?</a:t>
          </a:r>
          <a:endParaRPr lang="en-US" dirty="0"/>
        </a:p>
      </dgm:t>
    </dgm:pt>
    <dgm:pt modelId="{EB2C5A2C-B1B6-4FC4-980A-3B83A069CFE2}" type="parTrans" cxnId="{D13DF7CB-EA0B-417E-920A-B58C6534DDD8}">
      <dgm:prSet/>
      <dgm:spPr/>
      <dgm:t>
        <a:bodyPr/>
        <a:lstStyle/>
        <a:p>
          <a:endParaRPr lang="en-US"/>
        </a:p>
      </dgm:t>
    </dgm:pt>
    <dgm:pt modelId="{099D1288-00EF-42E1-97AA-991CBEB7C130}" type="sibTrans" cxnId="{D13DF7CB-EA0B-417E-920A-B58C6534DDD8}">
      <dgm:prSet/>
      <dgm:spPr/>
      <dgm:t>
        <a:bodyPr/>
        <a:lstStyle/>
        <a:p>
          <a:endParaRPr lang="en-US"/>
        </a:p>
      </dgm:t>
    </dgm:pt>
    <dgm:pt modelId="{BE1B3247-920F-4285-97AA-8F68C4CB2D1F}">
      <dgm:prSet/>
      <dgm:spPr/>
      <dgm:t>
        <a:bodyPr/>
        <a:lstStyle/>
        <a:p>
          <a:r>
            <a:rPr lang="en-SE" dirty="0"/>
            <a:t>explicit </a:t>
          </a:r>
          <a:r>
            <a:rPr lang="en-US" dirty="0"/>
            <a:t>m</a:t>
          </a:r>
          <a:r>
            <a:rPr lang="en-SE" dirty="0" err="1"/>
            <a:t>i</a:t>
          </a:r>
          <a:r>
            <a:rPr lang="en-US" dirty="0"/>
            <a:t>c</a:t>
          </a:r>
          <a:r>
            <a:rPr lang="en-SE" dirty="0"/>
            <a:t>r</a:t>
          </a:r>
          <a:r>
            <a:rPr lang="en-US" dirty="0"/>
            <a:t>o</a:t>
          </a:r>
          <a:r>
            <a:rPr lang="en-SE" dirty="0" err="1"/>
            <a:t>scopic</a:t>
          </a:r>
          <a:r>
            <a:rPr lang="en-SE" dirty="0"/>
            <a:t> </a:t>
          </a:r>
          <a:r>
            <a:rPr lang="en-US" dirty="0"/>
            <a:t>c</a:t>
          </a:r>
          <a:r>
            <a:rPr lang="en-SE" dirty="0"/>
            <a:t>o</a:t>
          </a:r>
          <a:r>
            <a:rPr lang="en-US" dirty="0"/>
            <a:t>m</a:t>
          </a:r>
          <a:r>
            <a:rPr lang="en-SE" dirty="0"/>
            <a:t>m</a:t>
          </a:r>
          <a:r>
            <a:rPr lang="en-US" dirty="0"/>
            <a:t>u</a:t>
          </a:r>
          <a:r>
            <a:rPr lang="en-SE" dirty="0"/>
            <a:t>n</a:t>
          </a:r>
          <a:r>
            <a:rPr lang="en-US" dirty="0" err="1"/>
            <a:t>i</a:t>
          </a:r>
          <a:r>
            <a:rPr lang="en-SE" dirty="0"/>
            <a:t>t</a:t>
          </a:r>
          <a:r>
            <a:rPr lang="en-US" dirty="0"/>
            <a:t>y</a:t>
          </a:r>
          <a:r>
            <a:rPr lang="en-SE" dirty="0"/>
            <a:t> </a:t>
          </a:r>
          <a:r>
            <a:rPr lang="en-US" dirty="0"/>
            <a:t>d</a:t>
          </a:r>
          <a:r>
            <a:rPr lang="en-SE" dirty="0" err="1"/>
            <a:t>etection</a:t>
          </a:r>
          <a:endParaRPr lang="en-US" dirty="0"/>
        </a:p>
      </dgm:t>
    </dgm:pt>
    <dgm:pt modelId="{80EEB01B-19A1-4E4C-9FD1-71508094DE1F}" type="parTrans" cxnId="{E2B842A8-1AB8-4F7B-AE5B-66910608939F}">
      <dgm:prSet/>
      <dgm:spPr/>
      <dgm:t>
        <a:bodyPr/>
        <a:lstStyle/>
        <a:p>
          <a:endParaRPr lang="en-SE"/>
        </a:p>
      </dgm:t>
    </dgm:pt>
    <dgm:pt modelId="{47D3BC71-3A95-4136-8537-37C83C722CDE}" type="sibTrans" cxnId="{E2B842A8-1AB8-4F7B-AE5B-66910608939F}">
      <dgm:prSet/>
      <dgm:spPr/>
      <dgm:t>
        <a:bodyPr/>
        <a:lstStyle/>
        <a:p>
          <a:endParaRPr lang="en-SE"/>
        </a:p>
      </dgm:t>
    </dgm:pt>
    <dgm:pt modelId="{FFD5C097-6085-439F-8447-FCE01BA68A9C}">
      <dgm:prSet/>
      <dgm:spPr/>
      <dgm:t>
        <a:bodyPr/>
        <a:lstStyle/>
        <a:p>
          <a:r>
            <a:rPr lang="en-SE" dirty="0"/>
            <a:t>Prior Training</a:t>
          </a:r>
          <a:endParaRPr lang="en-US" dirty="0"/>
        </a:p>
      </dgm:t>
    </dgm:pt>
    <dgm:pt modelId="{C1B0DF4E-63CB-467F-9ED0-8E413913A933}" type="parTrans" cxnId="{2A4F898A-BBC0-4EE3-B117-F39C9878F677}">
      <dgm:prSet/>
      <dgm:spPr/>
      <dgm:t>
        <a:bodyPr/>
        <a:lstStyle/>
        <a:p>
          <a:endParaRPr lang="en-SE"/>
        </a:p>
      </dgm:t>
    </dgm:pt>
    <dgm:pt modelId="{310F479E-861B-4B0D-A66D-DEE850D15115}" type="sibTrans" cxnId="{2A4F898A-BBC0-4EE3-B117-F39C9878F677}">
      <dgm:prSet/>
      <dgm:spPr/>
      <dgm:t>
        <a:bodyPr/>
        <a:lstStyle/>
        <a:p>
          <a:endParaRPr lang="en-SE"/>
        </a:p>
      </dgm:t>
    </dgm:pt>
    <dgm:pt modelId="{04A88E37-7227-D44F-B197-FB30F0F52FAE}">
      <dgm:prSet/>
      <dgm:spPr/>
      <dgm:t>
        <a:bodyPr/>
        <a:lstStyle/>
        <a:p>
          <a:r>
            <a:rPr lang="en-US" dirty="0"/>
            <a:t>E</a:t>
          </a:r>
          <a:r>
            <a:rPr lang="en-SE"/>
            <a:t>g</a:t>
          </a:r>
          <a:r>
            <a:rPr lang="en-US" dirty="0"/>
            <a:t>o</a:t>
          </a:r>
          <a:r>
            <a:rPr lang="en-SE"/>
            <a:t> of high degree node could lead to macroscopic community de</a:t>
          </a:r>
          <a:r>
            <a:rPr lang="en-US" dirty="0"/>
            <a:t>t</a:t>
          </a:r>
          <a:r>
            <a:rPr lang="en-SE"/>
            <a:t>e</a:t>
          </a:r>
          <a:r>
            <a:rPr lang="en-US" dirty="0"/>
            <a:t>c</a:t>
          </a:r>
          <a:r>
            <a:rPr lang="en-SE"/>
            <a:t>t</a:t>
          </a:r>
          <a:r>
            <a:rPr lang="en-US" dirty="0" err="1"/>
            <a:t>i</a:t>
          </a:r>
          <a:r>
            <a:rPr lang="en-SE"/>
            <a:t>o</a:t>
          </a:r>
          <a:r>
            <a:rPr lang="en-US" dirty="0"/>
            <a:t>n</a:t>
          </a:r>
        </a:p>
      </dgm:t>
    </dgm:pt>
    <dgm:pt modelId="{AFBB2908-2EAD-F547-B78A-0DF31D6A812C}" type="parTrans" cxnId="{C69E32EE-8521-F640-94E4-4FCE007CFCE6}">
      <dgm:prSet/>
      <dgm:spPr/>
      <dgm:t>
        <a:bodyPr/>
        <a:lstStyle/>
        <a:p>
          <a:endParaRPr lang="en-US"/>
        </a:p>
      </dgm:t>
    </dgm:pt>
    <dgm:pt modelId="{27725447-6B10-7E43-A688-819A6928AC3E}" type="sibTrans" cxnId="{C69E32EE-8521-F640-94E4-4FCE007CFCE6}">
      <dgm:prSet/>
      <dgm:spPr/>
      <dgm:t>
        <a:bodyPr/>
        <a:lstStyle/>
        <a:p>
          <a:endParaRPr lang="en-US"/>
        </a:p>
      </dgm:t>
    </dgm:pt>
    <dgm:pt modelId="{08672FD1-F5AA-4C7B-AB6E-25BE29C4040A}" type="pres">
      <dgm:prSet presAssocID="{57769BA1-7F64-4CFB-87F6-CC829566D2FF}" presName="linear" presStyleCnt="0">
        <dgm:presLayoutVars>
          <dgm:dir/>
          <dgm:animLvl val="lvl"/>
          <dgm:resizeHandles val="exact"/>
        </dgm:presLayoutVars>
      </dgm:prSet>
      <dgm:spPr/>
    </dgm:pt>
    <dgm:pt modelId="{FCD5C10C-B79E-4174-9D21-E6431DFB481F}" type="pres">
      <dgm:prSet presAssocID="{C4C4C122-F33C-427F-B9E2-888F037095FA}" presName="parentLin" presStyleCnt="0"/>
      <dgm:spPr/>
    </dgm:pt>
    <dgm:pt modelId="{6065329D-01CF-4B97-9A2F-A6C66FFE71BC}" type="pres">
      <dgm:prSet presAssocID="{C4C4C122-F33C-427F-B9E2-888F037095FA}" presName="parentLeftMargin" presStyleLbl="node1" presStyleIdx="0" presStyleCnt="2"/>
      <dgm:spPr/>
    </dgm:pt>
    <dgm:pt modelId="{CB569566-58B1-429F-A57B-C48994909221}" type="pres">
      <dgm:prSet presAssocID="{C4C4C122-F33C-427F-B9E2-888F037095F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8730913-5109-4B6D-B6F2-D80B10014882}" type="pres">
      <dgm:prSet presAssocID="{C4C4C122-F33C-427F-B9E2-888F037095FA}" presName="negativeSpace" presStyleCnt="0"/>
      <dgm:spPr/>
    </dgm:pt>
    <dgm:pt modelId="{1070A44C-FDFB-4B94-ACB1-9FCB43641BFF}" type="pres">
      <dgm:prSet presAssocID="{C4C4C122-F33C-427F-B9E2-888F037095FA}" presName="childText" presStyleLbl="conFgAcc1" presStyleIdx="0" presStyleCnt="2">
        <dgm:presLayoutVars>
          <dgm:bulletEnabled val="1"/>
        </dgm:presLayoutVars>
      </dgm:prSet>
      <dgm:spPr/>
    </dgm:pt>
    <dgm:pt modelId="{5AD0C161-839F-4912-A037-2BB6AA6BBF8B}" type="pres">
      <dgm:prSet presAssocID="{EA083FB8-132A-42A2-ACD5-AEF808BCE28A}" presName="spaceBetweenRectangles" presStyleCnt="0"/>
      <dgm:spPr/>
    </dgm:pt>
    <dgm:pt modelId="{2246682C-A30C-4042-9B03-33BFCB236F07}" type="pres">
      <dgm:prSet presAssocID="{B9760723-BD97-4C9A-B694-889290A8B4B6}" presName="parentLin" presStyleCnt="0"/>
      <dgm:spPr/>
    </dgm:pt>
    <dgm:pt modelId="{81A78EA3-A640-42EB-BE20-C9D4EC6D2311}" type="pres">
      <dgm:prSet presAssocID="{B9760723-BD97-4C9A-B694-889290A8B4B6}" presName="parentLeftMargin" presStyleLbl="node1" presStyleIdx="0" presStyleCnt="2"/>
      <dgm:spPr/>
    </dgm:pt>
    <dgm:pt modelId="{E8750917-AD1C-42D7-8093-215906D98D4C}" type="pres">
      <dgm:prSet presAssocID="{B9760723-BD97-4C9A-B694-889290A8B4B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1EDD48C9-567A-4036-A74D-077E2EDE427F}" type="pres">
      <dgm:prSet presAssocID="{B9760723-BD97-4C9A-B694-889290A8B4B6}" presName="negativeSpace" presStyleCnt="0"/>
      <dgm:spPr/>
    </dgm:pt>
    <dgm:pt modelId="{9A7897BD-279A-4D6C-ACA8-4CD23B25FD8D}" type="pres">
      <dgm:prSet presAssocID="{B9760723-BD97-4C9A-B694-889290A8B4B6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C3807E00-8C6C-444F-B17A-4221973FCFD7}" srcId="{C4C4C122-F33C-427F-B9E2-888F037095FA}" destId="{5320117B-203A-47BE-899D-200EC131214F}" srcOrd="0" destOrd="0" parTransId="{8A7B1971-52B0-4504-8626-54174E8F59F8}" sibTransId="{5D3ECED2-1E4A-4A36-B235-4915207C43C3}"/>
    <dgm:cxn modelId="{8E534B22-56D2-4E42-A178-0CCD6291FE0F}" type="presOf" srcId="{7F143D8A-9871-433A-86D9-C79B5E9BF2B3}" destId="{9A7897BD-279A-4D6C-ACA8-4CD23B25FD8D}" srcOrd="0" destOrd="0" presId="urn:microsoft.com/office/officeart/2005/8/layout/list1"/>
    <dgm:cxn modelId="{84C8BD64-D8BB-41BF-A783-8E4FEFAE6682}" type="presOf" srcId="{C4C4C122-F33C-427F-B9E2-888F037095FA}" destId="{CB569566-58B1-429F-A57B-C48994909221}" srcOrd="1" destOrd="0" presId="urn:microsoft.com/office/officeart/2005/8/layout/list1"/>
    <dgm:cxn modelId="{E5783246-194E-4BC8-9094-1F15DD23943C}" type="presOf" srcId="{C4C4C122-F33C-427F-B9E2-888F037095FA}" destId="{6065329D-01CF-4B97-9A2F-A6C66FFE71BC}" srcOrd="0" destOrd="0" presId="urn:microsoft.com/office/officeart/2005/8/layout/list1"/>
    <dgm:cxn modelId="{0B005E48-9FF9-2A42-AAFC-2C49D0D762DB}" type="presOf" srcId="{04A88E37-7227-D44F-B197-FB30F0F52FAE}" destId="{1070A44C-FDFB-4B94-ACB1-9FCB43641BFF}" srcOrd="0" destOrd="2" presId="urn:microsoft.com/office/officeart/2005/8/layout/list1"/>
    <dgm:cxn modelId="{14FFD47D-5714-434A-88CB-FD23F5C78E86}" type="presOf" srcId="{5320117B-203A-47BE-899D-200EC131214F}" destId="{1070A44C-FDFB-4B94-ACB1-9FCB43641BFF}" srcOrd="0" destOrd="0" presId="urn:microsoft.com/office/officeart/2005/8/layout/list1"/>
    <dgm:cxn modelId="{2A4F898A-BBC0-4EE3-B117-F39C9878F677}" srcId="{5320117B-203A-47BE-899D-200EC131214F}" destId="{FFD5C097-6085-439F-8447-FCE01BA68A9C}" srcOrd="1" destOrd="0" parTransId="{C1B0DF4E-63CB-467F-9ED0-8E413913A933}" sibTransId="{310F479E-861B-4B0D-A66D-DEE850D15115}"/>
    <dgm:cxn modelId="{3B66CF92-713A-4942-B7FA-2E2C70E1E902}" type="presOf" srcId="{57769BA1-7F64-4CFB-87F6-CC829566D2FF}" destId="{08672FD1-F5AA-4C7B-AB6E-25BE29C4040A}" srcOrd="0" destOrd="0" presId="urn:microsoft.com/office/officeart/2005/8/layout/list1"/>
    <dgm:cxn modelId="{BCD000A6-AA05-4396-9560-ECC00B056968}" srcId="{57769BA1-7F64-4CFB-87F6-CC829566D2FF}" destId="{C4C4C122-F33C-427F-B9E2-888F037095FA}" srcOrd="0" destOrd="0" parTransId="{38F92146-B8C7-4053-9B89-3E512EB20246}" sibTransId="{EA083FB8-132A-42A2-ACD5-AEF808BCE28A}"/>
    <dgm:cxn modelId="{E2B842A8-1AB8-4F7B-AE5B-66910608939F}" srcId="{5320117B-203A-47BE-899D-200EC131214F}" destId="{BE1B3247-920F-4285-97AA-8F68C4CB2D1F}" srcOrd="0" destOrd="0" parTransId="{80EEB01B-19A1-4E4C-9FD1-71508094DE1F}" sibTransId="{47D3BC71-3A95-4136-8537-37C83C722CDE}"/>
    <dgm:cxn modelId="{3A8C41BD-A730-42C5-A275-324363BBE3AE}" type="presOf" srcId="{B9760723-BD97-4C9A-B694-889290A8B4B6}" destId="{81A78EA3-A640-42EB-BE20-C9D4EC6D2311}" srcOrd="0" destOrd="0" presId="urn:microsoft.com/office/officeart/2005/8/layout/list1"/>
    <dgm:cxn modelId="{C45319C1-D7BE-453F-83B2-8C9830AAB6D0}" srcId="{57769BA1-7F64-4CFB-87F6-CC829566D2FF}" destId="{B9760723-BD97-4C9A-B694-889290A8B4B6}" srcOrd="1" destOrd="0" parTransId="{4B10AF52-C2FD-4EFD-A673-00DBDED3235E}" sibTransId="{2EAFC492-115E-4B25-8017-B8BE5D03E843}"/>
    <dgm:cxn modelId="{D13DF7CB-EA0B-417E-920A-B58C6534DDD8}" srcId="{B9760723-BD97-4C9A-B694-889290A8B4B6}" destId="{7F143D8A-9871-433A-86D9-C79B5E9BF2B3}" srcOrd="0" destOrd="0" parTransId="{EB2C5A2C-B1B6-4FC4-980A-3B83A069CFE2}" sibTransId="{099D1288-00EF-42E1-97AA-991CBEB7C130}"/>
    <dgm:cxn modelId="{17559CCC-145B-4364-A82B-DFB00978D5DA}" type="presOf" srcId="{FFD5C097-6085-439F-8447-FCE01BA68A9C}" destId="{1070A44C-FDFB-4B94-ACB1-9FCB43641BFF}" srcOrd="0" destOrd="3" presId="urn:microsoft.com/office/officeart/2005/8/layout/list1"/>
    <dgm:cxn modelId="{39FC10CD-748D-4F04-95D5-D732E9543C0B}" type="presOf" srcId="{B9760723-BD97-4C9A-B694-889290A8B4B6}" destId="{E8750917-AD1C-42D7-8093-215906D98D4C}" srcOrd="1" destOrd="0" presId="urn:microsoft.com/office/officeart/2005/8/layout/list1"/>
    <dgm:cxn modelId="{638E77DC-2084-49BB-B8CA-8AED6C1AB37A}" type="presOf" srcId="{BE1B3247-920F-4285-97AA-8F68C4CB2D1F}" destId="{1070A44C-FDFB-4B94-ACB1-9FCB43641BFF}" srcOrd="0" destOrd="1" presId="urn:microsoft.com/office/officeart/2005/8/layout/list1"/>
    <dgm:cxn modelId="{C69E32EE-8521-F640-94E4-4FCE007CFCE6}" srcId="{BE1B3247-920F-4285-97AA-8F68C4CB2D1F}" destId="{04A88E37-7227-D44F-B197-FB30F0F52FAE}" srcOrd="0" destOrd="0" parTransId="{AFBB2908-2EAD-F547-B78A-0DF31D6A812C}" sibTransId="{27725447-6B10-7E43-A688-819A6928AC3E}"/>
    <dgm:cxn modelId="{773280A0-CB17-40ED-8271-F476D47763F0}" type="presParOf" srcId="{08672FD1-F5AA-4C7B-AB6E-25BE29C4040A}" destId="{FCD5C10C-B79E-4174-9D21-E6431DFB481F}" srcOrd="0" destOrd="0" presId="urn:microsoft.com/office/officeart/2005/8/layout/list1"/>
    <dgm:cxn modelId="{C3003616-FE0C-4F2F-8A7D-048CA083AFD2}" type="presParOf" srcId="{FCD5C10C-B79E-4174-9D21-E6431DFB481F}" destId="{6065329D-01CF-4B97-9A2F-A6C66FFE71BC}" srcOrd="0" destOrd="0" presId="urn:microsoft.com/office/officeart/2005/8/layout/list1"/>
    <dgm:cxn modelId="{F52F74CC-461B-41E5-A52A-9A3CA9856973}" type="presParOf" srcId="{FCD5C10C-B79E-4174-9D21-E6431DFB481F}" destId="{CB569566-58B1-429F-A57B-C48994909221}" srcOrd="1" destOrd="0" presId="urn:microsoft.com/office/officeart/2005/8/layout/list1"/>
    <dgm:cxn modelId="{0F32C7BB-779F-47D8-85D3-FB6530D6D646}" type="presParOf" srcId="{08672FD1-F5AA-4C7B-AB6E-25BE29C4040A}" destId="{18730913-5109-4B6D-B6F2-D80B10014882}" srcOrd="1" destOrd="0" presId="urn:microsoft.com/office/officeart/2005/8/layout/list1"/>
    <dgm:cxn modelId="{1FD49313-6B9D-4A48-A85F-ED8ED4587AB0}" type="presParOf" srcId="{08672FD1-F5AA-4C7B-AB6E-25BE29C4040A}" destId="{1070A44C-FDFB-4B94-ACB1-9FCB43641BFF}" srcOrd="2" destOrd="0" presId="urn:microsoft.com/office/officeart/2005/8/layout/list1"/>
    <dgm:cxn modelId="{84070C10-14CF-4C30-9E5D-4D780717E0CD}" type="presParOf" srcId="{08672FD1-F5AA-4C7B-AB6E-25BE29C4040A}" destId="{5AD0C161-839F-4912-A037-2BB6AA6BBF8B}" srcOrd="3" destOrd="0" presId="urn:microsoft.com/office/officeart/2005/8/layout/list1"/>
    <dgm:cxn modelId="{FEC120E2-DA7B-472D-9539-439C3B33544B}" type="presParOf" srcId="{08672FD1-F5AA-4C7B-AB6E-25BE29C4040A}" destId="{2246682C-A30C-4042-9B03-33BFCB236F07}" srcOrd="4" destOrd="0" presId="urn:microsoft.com/office/officeart/2005/8/layout/list1"/>
    <dgm:cxn modelId="{B551D7C8-9514-4136-BFE0-FBE60919DF95}" type="presParOf" srcId="{2246682C-A30C-4042-9B03-33BFCB236F07}" destId="{81A78EA3-A640-42EB-BE20-C9D4EC6D2311}" srcOrd="0" destOrd="0" presId="urn:microsoft.com/office/officeart/2005/8/layout/list1"/>
    <dgm:cxn modelId="{B059342E-8583-42CC-9522-BC1AEAF8BACE}" type="presParOf" srcId="{2246682C-A30C-4042-9B03-33BFCB236F07}" destId="{E8750917-AD1C-42D7-8093-215906D98D4C}" srcOrd="1" destOrd="0" presId="urn:microsoft.com/office/officeart/2005/8/layout/list1"/>
    <dgm:cxn modelId="{5432AE90-B112-478B-98E2-EC30C3342477}" type="presParOf" srcId="{08672FD1-F5AA-4C7B-AB6E-25BE29C4040A}" destId="{1EDD48C9-567A-4036-A74D-077E2EDE427F}" srcOrd="5" destOrd="0" presId="urn:microsoft.com/office/officeart/2005/8/layout/list1"/>
    <dgm:cxn modelId="{B3B335CB-4712-4E03-A76B-B3B9660FBE12}" type="presParOf" srcId="{08672FD1-F5AA-4C7B-AB6E-25BE29C4040A}" destId="{9A7897BD-279A-4D6C-ACA8-4CD23B25FD8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4461C8-1819-4FFC-A6A9-A973682B6C62}">
      <dsp:nvSpPr>
        <dsp:cNvPr id="0" name=""/>
        <dsp:cNvSpPr/>
      </dsp:nvSpPr>
      <dsp:spPr>
        <a:xfrm>
          <a:off x="0" y="402680"/>
          <a:ext cx="10515600" cy="9354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Network Representation Learning (Context-free)</a:t>
          </a:r>
        </a:p>
      </dsp:txBody>
      <dsp:txXfrm>
        <a:off x="45663" y="448343"/>
        <a:ext cx="10424274" cy="844089"/>
      </dsp:txXfrm>
    </dsp:sp>
    <dsp:sp modelId="{16D46C41-367A-4796-B10B-9697112F9804}">
      <dsp:nvSpPr>
        <dsp:cNvPr id="0" name=""/>
        <dsp:cNvSpPr/>
      </dsp:nvSpPr>
      <dsp:spPr>
        <a:xfrm>
          <a:off x="0" y="1338095"/>
          <a:ext cx="10515600" cy="645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49530" rIns="277368" bIns="495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SE" sz="3000" kern="1200"/>
            <a:t>Overview</a:t>
          </a:r>
          <a:endParaRPr lang="en-US" sz="3000" kern="1200"/>
        </a:p>
      </dsp:txBody>
      <dsp:txXfrm>
        <a:off x="0" y="1338095"/>
        <a:ext cx="10515600" cy="645840"/>
      </dsp:txXfrm>
    </dsp:sp>
    <dsp:sp modelId="{26895FD3-D58D-4161-8B29-ABB0484CB110}">
      <dsp:nvSpPr>
        <dsp:cNvPr id="0" name=""/>
        <dsp:cNvSpPr/>
      </dsp:nvSpPr>
      <dsp:spPr>
        <a:xfrm>
          <a:off x="0" y="1983935"/>
          <a:ext cx="10515600" cy="935415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Network Representation Learning (Context-aware) </a:t>
          </a:r>
        </a:p>
      </dsp:txBody>
      <dsp:txXfrm>
        <a:off x="45663" y="2029598"/>
        <a:ext cx="10424274" cy="844089"/>
      </dsp:txXfrm>
    </dsp:sp>
    <dsp:sp modelId="{82500A8A-1F75-48FC-A659-3E154267E3A6}">
      <dsp:nvSpPr>
        <dsp:cNvPr id="0" name=""/>
        <dsp:cNvSpPr/>
      </dsp:nvSpPr>
      <dsp:spPr>
        <a:xfrm>
          <a:off x="0" y="2919350"/>
          <a:ext cx="10515600" cy="1029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49530" rIns="277368" bIns="495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000" kern="1200"/>
            <a:t>Splitter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000" kern="1200"/>
            <a:t>Graph Neighborhood Attentive Pooling</a:t>
          </a:r>
        </a:p>
      </dsp:txBody>
      <dsp:txXfrm>
        <a:off x="0" y="2919350"/>
        <a:ext cx="10515600" cy="10293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70A44C-FDFB-4B94-ACB1-9FCB43641BFF}">
      <dsp:nvSpPr>
        <dsp:cNvPr id="0" name=""/>
        <dsp:cNvSpPr/>
      </dsp:nvSpPr>
      <dsp:spPr>
        <a:xfrm>
          <a:off x="0" y="392881"/>
          <a:ext cx="10515600" cy="2463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479044" rIns="816127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SE" sz="2300" kern="1200" dirty="0"/>
            <a:t>Relies on</a:t>
          </a:r>
          <a:endParaRPr lang="en-US" sz="2300" kern="1200" dirty="0"/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SE" sz="2300" kern="1200" dirty="0"/>
            <a:t>explicit </a:t>
          </a:r>
          <a:r>
            <a:rPr lang="en-US" sz="2300" kern="1200" dirty="0"/>
            <a:t>m</a:t>
          </a:r>
          <a:r>
            <a:rPr lang="en-SE" sz="2300" kern="1200" dirty="0" err="1"/>
            <a:t>i</a:t>
          </a:r>
          <a:r>
            <a:rPr lang="en-US" sz="2300" kern="1200" dirty="0"/>
            <a:t>c</a:t>
          </a:r>
          <a:r>
            <a:rPr lang="en-SE" sz="2300" kern="1200" dirty="0"/>
            <a:t>r</a:t>
          </a:r>
          <a:r>
            <a:rPr lang="en-US" sz="2300" kern="1200" dirty="0"/>
            <a:t>o</a:t>
          </a:r>
          <a:r>
            <a:rPr lang="en-SE" sz="2300" kern="1200" dirty="0" err="1"/>
            <a:t>scopic</a:t>
          </a:r>
          <a:r>
            <a:rPr lang="en-SE" sz="2300" kern="1200" dirty="0"/>
            <a:t> </a:t>
          </a:r>
          <a:r>
            <a:rPr lang="en-US" sz="2300" kern="1200" dirty="0"/>
            <a:t>c</a:t>
          </a:r>
          <a:r>
            <a:rPr lang="en-SE" sz="2300" kern="1200" dirty="0"/>
            <a:t>o</a:t>
          </a:r>
          <a:r>
            <a:rPr lang="en-US" sz="2300" kern="1200" dirty="0"/>
            <a:t>m</a:t>
          </a:r>
          <a:r>
            <a:rPr lang="en-SE" sz="2300" kern="1200" dirty="0"/>
            <a:t>m</a:t>
          </a:r>
          <a:r>
            <a:rPr lang="en-US" sz="2300" kern="1200" dirty="0"/>
            <a:t>u</a:t>
          </a:r>
          <a:r>
            <a:rPr lang="en-SE" sz="2300" kern="1200" dirty="0"/>
            <a:t>n</a:t>
          </a:r>
          <a:r>
            <a:rPr lang="en-US" sz="2300" kern="1200" dirty="0" err="1"/>
            <a:t>i</a:t>
          </a:r>
          <a:r>
            <a:rPr lang="en-SE" sz="2300" kern="1200" dirty="0"/>
            <a:t>t</a:t>
          </a:r>
          <a:r>
            <a:rPr lang="en-US" sz="2300" kern="1200" dirty="0"/>
            <a:t>y</a:t>
          </a:r>
          <a:r>
            <a:rPr lang="en-SE" sz="2300" kern="1200" dirty="0"/>
            <a:t> </a:t>
          </a:r>
          <a:r>
            <a:rPr lang="en-US" sz="2300" kern="1200" dirty="0"/>
            <a:t>d</a:t>
          </a:r>
          <a:r>
            <a:rPr lang="en-SE" sz="2300" kern="1200" dirty="0" err="1"/>
            <a:t>etection</a:t>
          </a:r>
          <a:endParaRPr lang="en-US" sz="2300" kern="1200" dirty="0"/>
        </a:p>
        <a:p>
          <a:pPr marL="685800" lvl="3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E</a:t>
          </a:r>
          <a:r>
            <a:rPr lang="en-SE" sz="2300" kern="1200"/>
            <a:t>g</a:t>
          </a:r>
          <a:r>
            <a:rPr lang="en-US" sz="2300" kern="1200" dirty="0"/>
            <a:t>o</a:t>
          </a:r>
          <a:r>
            <a:rPr lang="en-SE" sz="2300" kern="1200"/>
            <a:t> of high degree node could lead to macroscopic community de</a:t>
          </a:r>
          <a:r>
            <a:rPr lang="en-US" sz="2300" kern="1200" dirty="0"/>
            <a:t>t</a:t>
          </a:r>
          <a:r>
            <a:rPr lang="en-SE" sz="2300" kern="1200"/>
            <a:t>e</a:t>
          </a:r>
          <a:r>
            <a:rPr lang="en-US" sz="2300" kern="1200" dirty="0"/>
            <a:t>c</a:t>
          </a:r>
          <a:r>
            <a:rPr lang="en-SE" sz="2300" kern="1200"/>
            <a:t>t</a:t>
          </a:r>
          <a:r>
            <a:rPr lang="en-US" sz="2300" kern="1200" dirty="0" err="1"/>
            <a:t>i</a:t>
          </a:r>
          <a:r>
            <a:rPr lang="en-SE" sz="2300" kern="1200"/>
            <a:t>o</a:t>
          </a:r>
          <a:r>
            <a:rPr lang="en-US" sz="2300" kern="1200" dirty="0"/>
            <a:t>n</a:t>
          </a:r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SE" sz="2300" kern="1200" dirty="0"/>
            <a:t>Prior Training</a:t>
          </a:r>
          <a:endParaRPr lang="en-US" sz="2300" kern="1200" dirty="0"/>
        </a:p>
      </dsp:txBody>
      <dsp:txXfrm>
        <a:off x="0" y="392881"/>
        <a:ext cx="10515600" cy="2463300"/>
      </dsp:txXfrm>
    </dsp:sp>
    <dsp:sp modelId="{CB569566-58B1-429F-A57B-C48994909221}">
      <dsp:nvSpPr>
        <dsp:cNvPr id="0" name=""/>
        <dsp:cNvSpPr/>
      </dsp:nvSpPr>
      <dsp:spPr>
        <a:xfrm>
          <a:off x="525780" y="53401"/>
          <a:ext cx="7360920" cy="678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300" kern="1200" dirty="0"/>
            <a:t>S</a:t>
          </a:r>
          <a:r>
            <a:rPr lang="en-SE" sz="2300" kern="1200" dirty="0"/>
            <a:t>p</a:t>
          </a:r>
          <a:r>
            <a:rPr lang="en-US" sz="2300" kern="1200" dirty="0"/>
            <a:t>l</a:t>
          </a:r>
          <a:r>
            <a:rPr lang="en-SE" sz="2300" kern="1200" dirty="0" err="1"/>
            <a:t>i</a:t>
          </a:r>
          <a:r>
            <a:rPr lang="en-US" sz="2300" kern="1200" dirty="0"/>
            <a:t>t</a:t>
          </a:r>
          <a:r>
            <a:rPr lang="en-SE" sz="2300" kern="1200" dirty="0"/>
            <a:t>t</a:t>
          </a:r>
          <a:r>
            <a:rPr lang="en-US" sz="2300" kern="1200" dirty="0"/>
            <a:t>e</a:t>
          </a:r>
          <a:r>
            <a:rPr lang="en-SE" sz="2300" kern="1200" dirty="0"/>
            <a:t>r</a:t>
          </a:r>
          <a:endParaRPr lang="en-US" sz="2300" kern="1200" dirty="0"/>
        </a:p>
      </dsp:txBody>
      <dsp:txXfrm>
        <a:off x="558924" y="86545"/>
        <a:ext cx="7294632" cy="612672"/>
      </dsp:txXfrm>
    </dsp:sp>
    <dsp:sp modelId="{9A7897BD-279A-4D6C-ACA8-4CD23B25FD8D}">
      <dsp:nvSpPr>
        <dsp:cNvPr id="0" name=""/>
        <dsp:cNvSpPr/>
      </dsp:nvSpPr>
      <dsp:spPr>
        <a:xfrm>
          <a:off x="0" y="3319861"/>
          <a:ext cx="10515600" cy="9780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479044" rIns="816127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SE" sz="2300" kern="1200" dirty="0" err="1"/>
            <a:t>Im</a:t>
          </a:r>
          <a:r>
            <a:rPr lang="en-US" sz="2300" kern="1200" dirty="0"/>
            <a:t>p</a:t>
          </a:r>
          <a:r>
            <a:rPr lang="en-SE" sz="2300" kern="1200" dirty="0"/>
            <a:t>l</a:t>
          </a:r>
          <a:r>
            <a:rPr lang="en-US" sz="2300" kern="1200" dirty="0" err="1"/>
            <a:t>i</a:t>
          </a:r>
          <a:r>
            <a:rPr lang="en-SE" sz="2300" kern="1200" dirty="0"/>
            <a:t>c</a:t>
          </a:r>
          <a:r>
            <a:rPr lang="en-US" sz="2300" kern="1200" dirty="0"/>
            <a:t>it</a:t>
          </a:r>
          <a:r>
            <a:rPr lang="en-SE" sz="2300" kern="1200" dirty="0"/>
            <a:t>l</a:t>
          </a:r>
          <a:r>
            <a:rPr lang="en-US" sz="2300" kern="1200" dirty="0"/>
            <a:t>y</a:t>
          </a:r>
          <a:r>
            <a:rPr lang="en-SE" sz="2300" kern="1200" dirty="0"/>
            <a:t> </a:t>
          </a:r>
          <a:r>
            <a:rPr lang="en-US" sz="2300" kern="1200" dirty="0"/>
            <a:t>l</a:t>
          </a:r>
          <a:r>
            <a:rPr lang="en-SE" sz="2300" kern="1200" dirty="0"/>
            <a:t>e</a:t>
          </a:r>
          <a:r>
            <a:rPr lang="en-US" sz="2300" kern="1200" dirty="0"/>
            <a:t>a</a:t>
          </a:r>
          <a:r>
            <a:rPr lang="en-SE" sz="2300" kern="1200" dirty="0"/>
            <a:t>r</a:t>
          </a:r>
          <a:r>
            <a:rPr lang="en-US" sz="2300" kern="1200" dirty="0"/>
            <a:t>n</a:t>
          </a:r>
          <a:r>
            <a:rPr lang="en-SE" sz="2300" kern="1200" dirty="0"/>
            <a:t> the contexts </a:t>
          </a:r>
          <a:r>
            <a:rPr lang="en-US" sz="2300" kern="1200" dirty="0"/>
            <a:t>a</a:t>
          </a:r>
          <a:r>
            <a:rPr lang="en-SE" sz="2300" kern="1200" dirty="0"/>
            <a:t>l</a:t>
          </a:r>
          <a:r>
            <a:rPr lang="en-US" sz="2300" kern="1200" dirty="0"/>
            <a:t>o</a:t>
          </a:r>
          <a:r>
            <a:rPr lang="en-SE" sz="2300" kern="1200" dirty="0"/>
            <a:t>n</a:t>
          </a:r>
          <a:r>
            <a:rPr lang="en-US" sz="2300" kern="1200" dirty="0"/>
            <a:t>g</a:t>
          </a:r>
          <a:r>
            <a:rPr lang="en-SE" sz="2300" kern="1200" dirty="0"/>
            <a:t> </a:t>
          </a:r>
          <a:r>
            <a:rPr lang="en-US" sz="2300" kern="1200" dirty="0"/>
            <a:t>w</a:t>
          </a:r>
          <a:r>
            <a:rPr lang="en-SE" sz="2300" kern="1200" dirty="0" err="1"/>
            <a:t>i</a:t>
          </a:r>
          <a:r>
            <a:rPr lang="en-US" sz="2300" kern="1200" dirty="0"/>
            <a:t>t</a:t>
          </a:r>
          <a:r>
            <a:rPr lang="en-SE" sz="2300" kern="1200" dirty="0"/>
            <a:t>h </a:t>
          </a:r>
          <a:r>
            <a:rPr lang="en-US" sz="2300" kern="1200" dirty="0"/>
            <a:t>t</a:t>
          </a:r>
          <a:r>
            <a:rPr lang="en-SE" sz="2300" kern="1200" dirty="0"/>
            <a:t>h</a:t>
          </a:r>
          <a:r>
            <a:rPr lang="en-US" sz="2300" kern="1200" dirty="0"/>
            <a:t>e</a:t>
          </a:r>
          <a:r>
            <a:rPr lang="en-SE" sz="2300" kern="1200" dirty="0"/>
            <a:t> </a:t>
          </a:r>
          <a:r>
            <a:rPr lang="en-US" sz="2300" kern="1200" dirty="0"/>
            <a:t>r</a:t>
          </a:r>
          <a:r>
            <a:rPr lang="en-SE" sz="2300" kern="1200" dirty="0"/>
            <a:t>e</a:t>
          </a:r>
          <a:r>
            <a:rPr lang="en-US" sz="2300" kern="1200" dirty="0"/>
            <a:t>p</a:t>
          </a:r>
          <a:r>
            <a:rPr lang="en-SE" sz="2300" kern="1200" dirty="0"/>
            <a:t>r</a:t>
          </a:r>
          <a:r>
            <a:rPr lang="en-US" sz="2300" kern="1200" dirty="0"/>
            <a:t>e</a:t>
          </a:r>
          <a:r>
            <a:rPr lang="en-SE" sz="2300" kern="1200" dirty="0"/>
            <a:t>s</a:t>
          </a:r>
          <a:r>
            <a:rPr lang="en-US" sz="2300" kern="1200" dirty="0"/>
            <a:t>e</a:t>
          </a:r>
          <a:r>
            <a:rPr lang="en-SE" sz="2300" kern="1200" dirty="0"/>
            <a:t>n</a:t>
          </a:r>
          <a:r>
            <a:rPr lang="en-US" sz="2300" kern="1200" dirty="0"/>
            <a:t>t</a:t>
          </a:r>
          <a:r>
            <a:rPr lang="en-SE" sz="2300" kern="1200" dirty="0"/>
            <a:t>a</a:t>
          </a:r>
          <a:r>
            <a:rPr lang="en-US" sz="2300" kern="1200" dirty="0"/>
            <a:t>t</a:t>
          </a:r>
          <a:r>
            <a:rPr lang="en-SE" sz="2300" kern="1200" dirty="0" err="1"/>
            <a:t>i</a:t>
          </a:r>
          <a:r>
            <a:rPr lang="en-US" sz="2300" kern="1200" dirty="0"/>
            <a:t>o</a:t>
          </a:r>
          <a:r>
            <a:rPr lang="en-SE" sz="2300" kern="1200" dirty="0"/>
            <a:t>n </a:t>
          </a:r>
          <a:r>
            <a:rPr lang="en-US" sz="2300" kern="1200" dirty="0"/>
            <a:t>l</a:t>
          </a:r>
          <a:r>
            <a:rPr lang="en-SE" sz="2300" kern="1200" dirty="0"/>
            <a:t>e</a:t>
          </a:r>
          <a:r>
            <a:rPr lang="en-US" sz="2300" kern="1200" dirty="0"/>
            <a:t>a</a:t>
          </a:r>
          <a:r>
            <a:rPr lang="en-SE" sz="2300" kern="1200" dirty="0"/>
            <a:t>r</a:t>
          </a:r>
          <a:r>
            <a:rPr lang="en-US" sz="2300" kern="1200" dirty="0"/>
            <a:t>n</a:t>
          </a:r>
          <a:r>
            <a:rPr lang="en-SE" sz="2300" kern="1200" dirty="0" err="1"/>
            <a:t>i</a:t>
          </a:r>
          <a:r>
            <a:rPr lang="en-US" sz="2300" kern="1200" dirty="0"/>
            <a:t>n</a:t>
          </a:r>
          <a:r>
            <a:rPr lang="en-SE" sz="2300" kern="1200" dirty="0"/>
            <a:t>g?</a:t>
          </a:r>
          <a:endParaRPr lang="en-US" sz="2300" kern="1200" dirty="0"/>
        </a:p>
      </dsp:txBody>
      <dsp:txXfrm>
        <a:off x="0" y="3319861"/>
        <a:ext cx="10515600" cy="978075"/>
      </dsp:txXfrm>
    </dsp:sp>
    <dsp:sp modelId="{E8750917-AD1C-42D7-8093-215906D98D4C}">
      <dsp:nvSpPr>
        <dsp:cNvPr id="0" name=""/>
        <dsp:cNvSpPr/>
      </dsp:nvSpPr>
      <dsp:spPr>
        <a:xfrm>
          <a:off x="525780" y="2980381"/>
          <a:ext cx="7360920" cy="67896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SE" sz="2300" kern="1200" dirty="0"/>
            <a:t>Our </a:t>
          </a:r>
          <a:r>
            <a:rPr lang="en-US" sz="2300" kern="1200" dirty="0"/>
            <a:t>G</a:t>
          </a:r>
          <a:r>
            <a:rPr lang="en-SE" sz="2300" kern="1200" dirty="0" err="1"/>
            <a:t>oal</a:t>
          </a:r>
          <a:endParaRPr lang="en-US" sz="2300" kern="1200" dirty="0"/>
        </a:p>
      </dsp:txBody>
      <dsp:txXfrm>
        <a:off x="558924" y="3013525"/>
        <a:ext cx="7294632" cy="612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1CEA64-3330-4B96-BA5C-72292B8304E2}" type="datetimeFigureOut">
              <a:rPr lang="en-SE" smtClean="0"/>
              <a:t>02/27/2020</a:t>
            </a:fld>
            <a:endParaRPr lang="en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EC83F7-88C6-432A-B0AB-C213D32376E0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435941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 Massive amount data available in a shape of graphs.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 Social and medical networks (protein.to protein interactions).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Internet and Linked Open Data (RDF (Resource Description framework) link from one point to another)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And citation networks. … a lot of graph input data.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EC83F7-88C6-432A-B0AB-C213D32376E0}" type="slidenum">
              <a:rPr lang="en-SE" smtClean="0"/>
              <a:t>2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3743512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7e3db1a3e7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So is a single embedding enough.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We try to learn everything about a node and compress/compact that into one vector.</a:t>
            </a:r>
            <a:endParaRPr/>
          </a:p>
        </p:txBody>
      </p:sp>
      <p:sp>
        <p:nvSpPr>
          <p:cNvPr id="188" name="Google Shape;188;g7e3db1a3e7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Now, One change will be about the matrix. Instead of a matrix of nodes times embedding dimension, it will be matrix of nodes times contexts times embedding dimension.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Question: what about the number of contexts? fixed?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EC83F7-88C6-432A-B0AB-C213D32376E0}" type="slidenum">
              <a:rPr lang="en-SE" smtClean="0"/>
              <a:t>12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2270973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 dirty="0"/>
              <a:t>Given this graph, the idea is to transform the graph in a way that highlights the different contexts of nodes and wiring similar contexts of different nodes together.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 dirty="0"/>
              <a:t>So they end up having that graph. We will talk how in the next slide.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 dirty="0"/>
              <a:t>Applying a GRL standard technique on each of these graphs, get you to these embeddings on the right.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EC83F7-88C6-432A-B0AB-C213D32376E0}" type="slidenum">
              <a:rPr lang="en-SE" smtClean="0"/>
              <a:t>13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0724692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EC83F7-88C6-432A-B0AB-C213D32376E0}" type="slidenum">
              <a:rPr lang="en-SE" smtClean="0"/>
              <a:t>14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1802196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 see why we have the splitter name.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EC83F7-88C6-432A-B0AB-C213D32376E0}" type="slidenum">
              <a:rPr lang="en-SE" smtClean="0"/>
              <a:t>15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3595773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Prior that was the loss function. </a:t>
            </a:r>
          </a:p>
          <a:p>
            <a:endParaRPr lang="en-US" dirty="0"/>
          </a:p>
          <a:p>
            <a:r>
              <a:rPr lang="en-US" dirty="0"/>
              <a:t>Now, we have similar loss function on the new transformed graph. But there are two differences. </a:t>
            </a:r>
          </a:p>
          <a:p>
            <a:endParaRPr lang="en-US" dirty="0"/>
          </a:p>
          <a:p>
            <a:r>
              <a:rPr lang="en-US" dirty="0"/>
              <a:t>First, before applying GRL on the new persona graph, nodes embeddings are initialized with the pretrained node embeddings from the original graph. </a:t>
            </a:r>
          </a:p>
          <a:p>
            <a:r>
              <a:rPr lang="en-US" dirty="0"/>
              <a:t>So we make sure that contexts of the same node start from the same state and the isolated nodes don’t end up with random initialization. </a:t>
            </a:r>
          </a:p>
          <a:p>
            <a:r>
              <a:rPr lang="en-US" dirty="0"/>
              <a:t>Second the regularization part, they make sure the node embeddings are not far from the original structure, so this is an implementation trick, I would say.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EC83F7-88C6-432A-B0AB-C213D32376E0}" type="slidenum">
              <a:rPr lang="en-SE" smtClean="0"/>
              <a:t>16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553829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mining, Information retrieval AI in two charts. </a:t>
            </a:r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EC83F7-88C6-432A-B0AB-C213D32376E0}" type="slidenum">
              <a:rPr lang="en-SE" smtClean="0"/>
              <a:t>17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0460732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Splitter also can find connected components, instead of one connected graph, affects the GRL (Prior training is a problem because local nodes)</a:t>
            </a:r>
          </a:p>
          <a:p>
            <a:r>
              <a:rPr lang="en-US" dirty="0"/>
              <a:t>So the authors goal is to learn contexts implicitly mainly, rather than modeling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EC83F7-88C6-432A-B0AB-C213D32376E0}" type="slidenum">
              <a:rPr lang="en-SE" smtClean="0"/>
              <a:t>18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0454404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Who is not familiar with that, you focus model on the relevant features during learning.</a:t>
            </a:r>
          </a:p>
          <a:p>
            <a:r>
              <a:rPr lang="en-US" dirty="0"/>
              <a:t>Pay attention to its neighbors as contexts.</a:t>
            </a:r>
          </a:p>
          <a:p>
            <a:r>
              <a:rPr lang="en-US" dirty="0"/>
              <a:t>That’s equivalent to the explicit approach of context from splitter.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EC83F7-88C6-432A-B0AB-C213D32376E0}" type="slidenum">
              <a:rPr lang="en-SE" smtClean="0"/>
              <a:t>19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867680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Neighborhood features size is pre-selected, so we don’t …</a:t>
            </a:r>
          </a:p>
          <a:p>
            <a:r>
              <a:rPr lang="en-US" dirty="0"/>
              <a:t>So how to choose what to pay attention for, is from the neighborhood features.</a:t>
            </a:r>
          </a:p>
          <a:p>
            <a:r>
              <a:rPr lang="en-US" dirty="0"/>
              <a:t>Ex. The intersection of N1 and N2.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EC83F7-88C6-432A-B0AB-C213D32376E0}" type="slidenum">
              <a:rPr lang="en-SE" smtClean="0"/>
              <a:t>20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842542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 dirty="0"/>
              <a:t>Given graph input data, machine learning algorithms .. get insights.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 dirty="0"/>
              <a:t>Sometimes, insights get reflected onto the graph (changing the graph or do tasks related to the graph such as link prediction).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-US" dirty="0"/>
              <a:t>And this is what GRL or NRL is for.</a:t>
            </a: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EC83F7-88C6-432A-B0AB-C213D32376E0}" type="slidenum">
              <a:rPr lang="en-SE" smtClean="0"/>
              <a:t>3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0064921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That algorithm is based on the algorithm in Information retrieval Question Answering task.</a:t>
            </a:r>
          </a:p>
          <a:p>
            <a:r>
              <a:rPr lang="en-US" dirty="0"/>
              <a:t>Question is a vector of words, and set of answers as matrix, and you need to calculate the score of each answer relative to the question.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EC83F7-88C6-432A-B0AB-C213D32376E0}" type="slidenum">
              <a:rPr lang="en-SE" smtClean="0"/>
              <a:t>21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0470357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LSTM output for who knows, would be a matrix of d the size of hidden unit, times the size of the </a:t>
            </a:r>
            <a:r>
              <a:rPr lang="en-US" dirty="0" err="1"/>
              <a:t>voca</a:t>
            </a:r>
            <a:r>
              <a:rPr lang="en-US" dirty="0"/>
              <a:t> (the rows of the embeddings).</a:t>
            </a:r>
          </a:p>
          <a:p>
            <a:r>
              <a:rPr lang="en-US" dirty="0"/>
              <a:t>Weight interaction so one of them is a weight for the other, and you can give up the U matrix for that matter.</a:t>
            </a:r>
          </a:p>
          <a:p>
            <a:r>
              <a:rPr lang="en-US" dirty="0"/>
              <a:t>Q question matrix, A answer matrix</a:t>
            </a:r>
          </a:p>
          <a:p>
            <a:r>
              <a:rPr lang="en-US" dirty="0"/>
              <a:t>U for more degree of freedom and expressive modeling.</a:t>
            </a:r>
          </a:p>
          <a:p>
            <a:r>
              <a:rPr lang="en-US" dirty="0"/>
              <a:t>G m times n. the rows corresponds to the words of the question and the columns correspond to words in the answer.</a:t>
            </a:r>
          </a:p>
          <a:p>
            <a:r>
              <a:rPr lang="en-US" dirty="0"/>
              <a:t>Column wise is like normalizing the words in the question by their significance to the answer. So you pay attention to the important words of the question. </a:t>
            </a:r>
          </a:p>
          <a:p>
            <a:r>
              <a:rPr lang="en-US" dirty="0"/>
              <a:t>Same for row wise for answers. Then calculate the cosine similarity between the representation to maximize that.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EC83F7-88C6-432A-B0AB-C213D32376E0}" type="slidenum">
              <a:rPr lang="en-SE" smtClean="0"/>
              <a:t>22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7251576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same approach applied here, were words are nodes and the co-occurrences are the edges. So given edge u and v, the neighborhood features. Algorithm becomes attentive to the common </a:t>
            </a:r>
            <a:r>
              <a:rPr lang="en-US" dirty="0" err="1"/>
              <a:t>neighbours</a:t>
            </a:r>
            <a:r>
              <a:rPr lang="en-US" dirty="0"/>
              <a:t>.</a:t>
            </a:r>
          </a:p>
          <a:p>
            <a:r>
              <a:rPr lang="en-US" dirty="0"/>
              <a:t>Two differences are </a:t>
            </a:r>
          </a:p>
          <a:p>
            <a:r>
              <a:rPr lang="en-US" dirty="0"/>
              <a:t>    - The author gave up the deep learning layers, for the order doesn’t matter in those graphs.</a:t>
            </a:r>
          </a:p>
          <a:p>
            <a:r>
              <a:rPr lang="en-US" dirty="0"/>
              <a:t>    - loss function is a hinge loss function.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EC83F7-88C6-432A-B0AB-C213D32376E0}" type="slidenum">
              <a:rPr lang="en-SE" smtClean="0"/>
              <a:t>23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8077949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EC83F7-88C6-432A-B0AB-C213D32376E0}" type="slidenum">
              <a:rPr lang="en-SE" smtClean="0"/>
              <a:t>31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4475621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EC83F7-88C6-432A-B0AB-C213D32376E0}" type="slidenum">
              <a:rPr lang="en-SE" smtClean="0"/>
              <a:t>36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470949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Classify/or Clarify nodes in a graph, as you can see in the grey nodes according to neighbors or possible communities.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EC83F7-88C6-432A-B0AB-C213D32376E0}" type="slidenum">
              <a:rPr lang="en-SE" smtClean="0"/>
              <a:t>4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681508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for link prediction and possible missing links (true or false </a:t>
            </a:r>
            <a:r>
              <a:rPr lang="en-US" dirty="0" err="1"/>
              <a:t>missings</a:t>
            </a:r>
            <a:r>
              <a:rPr lang="en-US" dirty="0"/>
              <a:t>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EC83F7-88C6-432A-B0AB-C213D32376E0}" type="slidenum">
              <a:rPr lang="en-SE" smtClean="0"/>
              <a:t>5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188839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plan for the rest of the slides is to talk about Context-free or standard NRL and context-aware (Splitter by google and Graph Neigh.. by </a:t>
            </a:r>
            <a:r>
              <a:rPr lang="en-US" dirty="0" err="1"/>
              <a:t>Zekarias</a:t>
            </a:r>
            <a:r>
              <a:rPr lang="en-US" dirty="0"/>
              <a:t>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EC83F7-88C6-432A-B0AB-C213D32376E0}" type="slidenum">
              <a:rPr lang="en-SE" smtClean="0"/>
              <a:t>6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254585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 dirty="0"/>
              <a:t>So what NRL?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 dirty="0"/>
              <a:t>Given graph G, you want to learn function f to produce a matrix, whose dimensions are N nodes and d preselected dimensions.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 dirty="0"/>
              <a:t>This is matrix is what we call (nodes) embeddings.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 dirty="0"/>
              <a:t>Now we have our representations of the nodes of the graph, that can be used in tasks such as …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EC83F7-88C6-432A-B0AB-C213D32376E0}" type="slidenum">
              <a:rPr lang="en-SE" smtClean="0"/>
              <a:t>7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7525168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 dirty="0"/>
              <a:t>So the objective is to minimize this loss function: basically, the distance between the learnt representations and the observed data.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 dirty="0"/>
              <a:t>Where S is typically the number of sampled random walks, and we iterate over the edges in each walk.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EC83F7-88C6-432A-B0AB-C213D32376E0}" type="slidenum">
              <a:rPr lang="en-SE" smtClean="0"/>
              <a:t>8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220833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 dirty="0"/>
              <a:t>However, is a single embedding per nodes enough?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 dirty="0"/>
              <a:t>Nodes or let’s say users can have multiple contexts.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 dirty="0"/>
              <a:t>Certain active users can have many circles.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EC83F7-88C6-432A-B0AB-C213D32376E0}" type="slidenum">
              <a:rPr lang="en-SE" smtClean="0"/>
              <a:t>9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20422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 dirty="0"/>
              <a:t>On the right used can be interested in movies, sports and AI.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 dirty="0"/>
              <a:t>On the left, the same drug can be linked with different family of diseases.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EC83F7-88C6-432A-B0AB-C213D32376E0}" type="slidenum">
              <a:rPr lang="en-SE" smtClean="0"/>
              <a:t>10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73552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1AEEE-208E-6E42-9FC1-BB4B63CD8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E485CC-7FDD-F642-ADF5-CA6AC6BAB0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1AAA7F-676B-7445-B05C-4DA9E58C9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FD035-F1DE-E24F-973C-6BC30DB017F8}" type="datetime1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168FC-331C-E643-8112-323EB7EFF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9F088B-28D5-BA49-AA84-D46EE17E3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2A193-2421-9C42-93CF-85E98589E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18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E552E-25C0-7946-B2F1-B7CFE2945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5BF5FC-7513-0B47-A23A-5F764B39BE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6EA465-4FFF-894D-BE89-B470D32C2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A7A8-B6A6-EC41-82E8-7274B16E2A57}" type="datetime1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F2B7F5-9511-4C49-8F11-628DBEB6B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BDE093-9EDA-FA47-B625-F7DDCBA06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2A193-2421-9C42-93CF-85E98589E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5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61F046-81D8-2149-A1BC-2207581511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7CED97-A894-7F46-93CD-5CA7C80232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BB7C1-04BC-C443-9B4D-561B0DCCC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5D21-0E91-5F4A-AE86-BE4FBCD13850}" type="datetime1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A4C570-2ADD-4B4E-87C5-F3D6082A3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32EDAF-263C-9041-AE7B-DEA58994A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2A193-2421-9C42-93CF-85E98589E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77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49EDB-6837-D84D-8611-7CD4B1559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5FA40-2A3C-F744-8363-50C433F55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85186-5BFC-1F42-B49F-8A7A2A709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6B7D2-CF07-E745-B7FA-8451A5C6F7C7}" type="datetime1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5DF974-00CA-9D4E-8E2F-7CC883251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B3D11-64B8-034E-9432-9E8F7FD22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2A193-2421-9C42-93CF-85E98589E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102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923BC-9BCB-CE4E-9156-5015DDA4B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63B63D-3156-D54D-9821-EBBB4DAED8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871F2A-33B3-404E-979E-CB70F19F9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4396F-1D89-934A-A514-7ADB955E5749}" type="datetime1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274BF8-C667-7940-87CC-7A865F8DB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DA50A2-D5EC-EA41-BFE9-36DA9E070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2A193-2421-9C42-93CF-85E98589E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046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7AA8B-6935-4744-8130-ECF48FDA0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361AA-BD64-4B46-8FD9-443A2453CF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F30F5-0EE9-2444-95EE-B742F1B9F3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370FA5-FB27-904C-B5B8-EAF41832C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1B215-3DCC-8A43-B7D4-81347561057C}" type="datetime1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B847FB-4F32-BB41-937B-C96185355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FD0B80-2596-2648-9108-0D9F0E383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2A193-2421-9C42-93CF-85E98589E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841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5DD1A-3686-1044-B407-8EFFF1B11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A6AA49-DDF6-6649-A847-48F01D79E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997BE5-3E1F-0F4A-9F27-51B9B85021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DF0279-8C72-EC4A-8C4D-3BFC770A97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641993-4073-5542-97DA-3FB61D00C9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70A1E1-5EE5-F34E-B033-7A020F946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7620E-80E4-3243-9086-F7DAE05DAA9F}" type="datetime1">
              <a:rPr lang="en-US" smtClean="0"/>
              <a:t>2/27/2020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08D4E6-3E77-614D-AD43-73F38BBE4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77D2BE-A530-7443-8D6C-52CA5E49D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2A193-2421-9C42-93CF-85E98589E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807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DCD2A-6272-2747-8268-6C33F74DA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1F39B5-51B7-9441-8289-CB2AFC321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1C61E-6B09-3C4A-9DD9-62F58F3BA352}" type="datetime1">
              <a:rPr lang="en-US" smtClean="0"/>
              <a:t>2/27/2020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D7028C-5FE7-C44D-BF9B-9206F450A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93CA55-05A3-8145-B1B9-D25C2A35A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2A193-2421-9C42-93CF-85E98589E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949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BCC4E4-A223-1B4B-BB9A-4215A0A6D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4ED9-F5C4-D74C-AAEE-DC67526C1F7A}" type="datetime1">
              <a:rPr lang="en-US" smtClean="0"/>
              <a:t>2/27/2020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3D9831-64ED-7D4C-A705-832B9D26A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2B899D-0610-5844-A5DD-A510CD436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2A193-2421-9C42-93CF-85E98589E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458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B2771-118A-FC43-9CA6-8EA938911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D15A9-9123-134E-B8BA-E7DFDF3AC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A4D4CF-1DD4-674C-A8C1-D23F3A35A7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3539C9-AC75-D04D-8876-12D6176EF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7A6B-2295-4E44-8C92-6A291F26844B}" type="datetime1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8D3670-4437-7648-97BB-18824519A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2EA273-E4CD-9B4B-9F4A-AE362D6AA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2A193-2421-9C42-93CF-85E98589E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183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6A736-20ED-654D-B9E6-1F67B1002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237394-FCD0-634A-979E-502BE6B027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1D1CDD-BEC9-2E4D-9A26-BD5690C995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24D4AB-C691-9D4B-8B71-8E51D8235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2A532-500A-7741-8149-33601A43C9D1}" type="datetime1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DF4871-DD2F-0042-B027-19D58E6AE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1D54F3-19C5-8F40-845C-B6B5CFB58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2A193-2421-9C42-93CF-85E98589E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371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023528-CD74-5E44-B7F9-672875F67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C178F8-0AD3-144D-A7D9-478659D7D8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C79500-BADB-7A43-AEA8-1FD1CD8A3D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CB731-BF15-0F44-A3CF-10AF0B3CF4B3}" type="datetime1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33A5E-3AD2-F745-93EE-DC7166FBDD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298C8-2206-354D-88F8-B416FE01C0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2A193-2421-9C42-93CF-85E98589E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498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0.png"/><Relationship Id="rId4" Type="http://schemas.openxmlformats.org/officeDocument/2006/relationships/image" Target="../media/image1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70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11" Type="http://schemas.openxmlformats.org/officeDocument/2006/relationships/image" Target="../media/image27.png"/><Relationship Id="rId5" Type="http://schemas.openxmlformats.org/officeDocument/2006/relationships/image" Target="../media/image190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18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0.png"/><Relationship Id="rId3" Type="http://schemas.openxmlformats.org/officeDocument/2006/relationships/image" Target="../media/image200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2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210.png"/><Relationship Id="rId9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image" Target="../media/image480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0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en/gear-gears-graphic-transmission-472006/" TargetMode="External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70.png"/><Relationship Id="rId18" Type="http://schemas.openxmlformats.org/officeDocument/2006/relationships/image" Target="../media/image65.png"/><Relationship Id="rId26" Type="http://schemas.openxmlformats.org/officeDocument/2006/relationships/image" Target="../media/image83.png"/><Relationship Id="rId3" Type="http://schemas.openxmlformats.org/officeDocument/2006/relationships/image" Target="../media/image411.png"/><Relationship Id="rId21" Type="http://schemas.openxmlformats.org/officeDocument/2006/relationships/image" Target="../media/image78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17" Type="http://schemas.openxmlformats.org/officeDocument/2006/relationships/image" Target="../media/image63.png"/><Relationship Id="rId25" Type="http://schemas.openxmlformats.org/officeDocument/2006/relationships/image" Target="../media/image82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61.png"/><Relationship Id="rId20" Type="http://schemas.openxmlformats.org/officeDocument/2006/relationships/image" Target="../media/image77.png"/><Relationship Id="rId29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68.png"/><Relationship Id="rId24" Type="http://schemas.openxmlformats.org/officeDocument/2006/relationships/image" Target="../media/image81.png"/><Relationship Id="rId32" Type="http://schemas.openxmlformats.org/officeDocument/2006/relationships/image" Target="../media/image89.png"/><Relationship Id="rId5" Type="http://schemas.openxmlformats.org/officeDocument/2006/relationships/image" Target="../media/image62.png"/><Relationship Id="rId15" Type="http://schemas.openxmlformats.org/officeDocument/2006/relationships/image" Target="../media/image48.png"/><Relationship Id="rId23" Type="http://schemas.openxmlformats.org/officeDocument/2006/relationships/image" Target="../media/image80.png"/><Relationship Id="rId28" Type="http://schemas.openxmlformats.org/officeDocument/2006/relationships/image" Target="../media/image85.png"/><Relationship Id="rId10" Type="http://schemas.openxmlformats.org/officeDocument/2006/relationships/image" Target="../media/image67.png"/><Relationship Id="rId19" Type="http://schemas.openxmlformats.org/officeDocument/2006/relationships/image" Target="../media/image71.png"/><Relationship Id="rId31" Type="http://schemas.openxmlformats.org/officeDocument/2006/relationships/image" Target="../media/image88.png"/><Relationship Id="rId4" Type="http://schemas.openxmlformats.org/officeDocument/2006/relationships/image" Target="../media/image44.png"/><Relationship Id="rId9" Type="http://schemas.openxmlformats.org/officeDocument/2006/relationships/image" Target="../media/image66.png"/><Relationship Id="rId14" Type="http://schemas.openxmlformats.org/officeDocument/2006/relationships/image" Target="../media/image47.png"/><Relationship Id="rId22" Type="http://schemas.openxmlformats.org/officeDocument/2006/relationships/image" Target="../media/image79.png"/><Relationship Id="rId27" Type="http://schemas.openxmlformats.org/officeDocument/2006/relationships/image" Target="../media/image72.png"/><Relationship Id="rId30" Type="http://schemas.openxmlformats.org/officeDocument/2006/relationships/image" Target="../media/image8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710.png"/><Relationship Id="rId18" Type="http://schemas.openxmlformats.org/officeDocument/2006/relationships/image" Target="../media/image76.png"/><Relationship Id="rId3" Type="http://schemas.openxmlformats.org/officeDocument/2006/relationships/image" Target="../media/image611.png"/><Relationship Id="rId21" Type="http://schemas.openxmlformats.org/officeDocument/2006/relationships/image" Target="../media/image104.png"/><Relationship Id="rId7" Type="http://schemas.openxmlformats.org/officeDocument/2006/relationships/image" Target="../media/image93.png"/><Relationship Id="rId12" Type="http://schemas.openxmlformats.org/officeDocument/2006/relationships/image" Target="../media/image70.png"/><Relationship Id="rId17" Type="http://schemas.openxmlformats.org/officeDocument/2006/relationships/image" Target="../media/image101.pn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100.png"/><Relationship Id="rId20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0.png"/><Relationship Id="rId11" Type="http://schemas.openxmlformats.org/officeDocument/2006/relationships/image" Target="../media/image97.png"/><Relationship Id="rId5" Type="http://schemas.openxmlformats.org/officeDocument/2006/relationships/image" Target="../media/image91.png"/><Relationship Id="rId15" Type="http://schemas.openxmlformats.org/officeDocument/2006/relationships/image" Target="../media/image99.png"/><Relationship Id="rId10" Type="http://schemas.openxmlformats.org/officeDocument/2006/relationships/image" Target="../media/image96.png"/><Relationship Id="rId19" Type="http://schemas.openxmlformats.org/officeDocument/2006/relationships/image" Target="../media/image102.png"/><Relationship Id="rId4" Type="http://schemas.openxmlformats.org/officeDocument/2006/relationships/image" Target="../media/image900.png"/><Relationship Id="rId9" Type="http://schemas.openxmlformats.org/officeDocument/2006/relationships/image" Target="../media/image95.png"/><Relationship Id="rId14" Type="http://schemas.openxmlformats.org/officeDocument/2006/relationships/image" Target="../media/image98.png"/><Relationship Id="rId22" Type="http://schemas.openxmlformats.org/officeDocument/2006/relationships/image" Target="../media/image10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1.png"/><Relationship Id="rId5" Type="http://schemas.openxmlformats.org/officeDocument/2006/relationships/image" Target="../media/image460.png"/><Relationship Id="rId4" Type="http://schemas.openxmlformats.org/officeDocument/2006/relationships/image" Target="../media/image45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CF3A2B3-E0C4-4937-9E6F-F109C0BA34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391" r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D49FE6D-E54D-4A15-9572-966ED42F8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6" y="4251489"/>
            <a:ext cx="12188824" cy="2077327"/>
          </a:xfrm>
          <a:prstGeom prst="rect">
            <a:avLst/>
          </a:prstGeom>
          <a:solidFill>
            <a:schemeClr val="bg2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600DA9-2EB5-104D-919D-BD9243E4AF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688" y="4337523"/>
            <a:ext cx="10918056" cy="1327380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G</a:t>
            </a:r>
            <a:r>
              <a:rPr lang="en-SE" sz="6000" dirty="0"/>
              <a:t>r</a:t>
            </a:r>
            <a:r>
              <a:rPr lang="en-US" sz="6000" dirty="0"/>
              <a:t>a</a:t>
            </a:r>
            <a:r>
              <a:rPr lang="en-SE" sz="6000" dirty="0"/>
              <a:t>p</a:t>
            </a:r>
            <a:r>
              <a:rPr lang="en-US" sz="6000" dirty="0"/>
              <a:t>h</a:t>
            </a:r>
            <a:r>
              <a:rPr lang="en-SE" sz="6000" dirty="0"/>
              <a:t> </a:t>
            </a:r>
            <a:r>
              <a:rPr lang="en-US" sz="6000" dirty="0"/>
              <a:t>N</a:t>
            </a:r>
            <a:r>
              <a:rPr lang="en-SE" sz="6000" dirty="0"/>
              <a:t>e</a:t>
            </a:r>
            <a:r>
              <a:rPr lang="en-US" sz="6000" dirty="0" err="1"/>
              <a:t>i</a:t>
            </a:r>
            <a:r>
              <a:rPr lang="en-SE" sz="6000" dirty="0"/>
              <a:t>g</a:t>
            </a:r>
            <a:r>
              <a:rPr lang="en-US" sz="6000" dirty="0"/>
              <a:t>h</a:t>
            </a:r>
            <a:r>
              <a:rPr lang="en-SE" sz="6000" dirty="0"/>
              <a:t>b</a:t>
            </a:r>
            <a:r>
              <a:rPr lang="en-US" sz="6000" dirty="0"/>
              <a:t>o</a:t>
            </a:r>
            <a:r>
              <a:rPr lang="en-SE" sz="6000" dirty="0"/>
              <a:t>r</a:t>
            </a:r>
            <a:r>
              <a:rPr lang="en-US" sz="6000" dirty="0"/>
              <a:t>h</a:t>
            </a:r>
            <a:r>
              <a:rPr lang="en-SE" sz="6000" dirty="0"/>
              <a:t>o</a:t>
            </a:r>
            <a:r>
              <a:rPr lang="en-US" sz="6000" dirty="0"/>
              <a:t>o</a:t>
            </a:r>
            <a:r>
              <a:rPr lang="en-SE" sz="6000" dirty="0"/>
              <a:t>d </a:t>
            </a:r>
            <a:r>
              <a:rPr lang="en-US" sz="6000" dirty="0"/>
              <a:t>A</a:t>
            </a:r>
            <a:r>
              <a:rPr lang="en-SE" sz="6000" dirty="0"/>
              <a:t>t</a:t>
            </a:r>
            <a:r>
              <a:rPr lang="en-US" sz="6000" dirty="0"/>
              <a:t>t</a:t>
            </a:r>
            <a:r>
              <a:rPr lang="en-SE" sz="6000" dirty="0"/>
              <a:t>e</a:t>
            </a:r>
            <a:r>
              <a:rPr lang="en-US" sz="6000" dirty="0"/>
              <a:t>n</a:t>
            </a:r>
            <a:r>
              <a:rPr lang="en-SE" sz="6000" dirty="0"/>
              <a:t>t</a:t>
            </a:r>
            <a:r>
              <a:rPr lang="en-US" sz="6000" dirty="0" err="1"/>
              <a:t>i</a:t>
            </a:r>
            <a:r>
              <a:rPr lang="en-SE" sz="6000" dirty="0"/>
              <a:t>v</a:t>
            </a:r>
            <a:r>
              <a:rPr lang="en-US" sz="6000" dirty="0"/>
              <a:t>e</a:t>
            </a:r>
            <a:r>
              <a:rPr lang="en-SE" sz="6000" dirty="0"/>
              <a:t> </a:t>
            </a:r>
            <a:r>
              <a:rPr lang="en-US" sz="6000" dirty="0"/>
              <a:t>P</a:t>
            </a:r>
            <a:r>
              <a:rPr lang="en-SE" sz="6000" dirty="0"/>
              <a:t>o</a:t>
            </a:r>
            <a:r>
              <a:rPr lang="en-US" sz="6000" dirty="0"/>
              <a:t>o</a:t>
            </a:r>
            <a:r>
              <a:rPr lang="en-SE" sz="6000" dirty="0"/>
              <a:t>l</a:t>
            </a:r>
            <a:r>
              <a:rPr lang="en-US" sz="6000" dirty="0" err="1"/>
              <a:t>i</a:t>
            </a:r>
            <a:r>
              <a:rPr lang="en-SE" sz="6000" dirty="0"/>
              <a:t>n</a:t>
            </a:r>
            <a:r>
              <a:rPr lang="en-US" sz="6000" dirty="0"/>
              <a:t>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42CDDA-57A7-2B45-8DC6-DD96A6C275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688" y="5750937"/>
            <a:ext cx="10918056" cy="468888"/>
          </a:xfrm>
        </p:spPr>
        <p:txBody>
          <a:bodyPr>
            <a:normAutofit fontScale="77500" lnSpcReduction="20000"/>
          </a:bodyPr>
          <a:lstStyle/>
          <a:p>
            <a:r>
              <a:rPr lang="en-SE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Z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r>
              <a:rPr lang="en-SE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k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en-SE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r</a:t>
            </a:r>
            <a:r>
              <a:rPr 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SE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</a:t>
            </a:r>
            <a:r>
              <a:rPr lang="en-SE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</a:t>
            </a:r>
            <a:r>
              <a:rPr lang="en-SE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</a:t>
            </a:r>
            <a:r>
              <a:rPr lang="en-SE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</a:t>
            </a:r>
            <a:r>
              <a:rPr lang="en-SE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u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</a:t>
            </a:r>
            <a:r>
              <a:rPr lang="en-SE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</a:t>
            </a:r>
            <a:r>
              <a:rPr lang="en-SE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</a:t>
            </a:r>
            <a:r>
              <a:rPr lang="en-SE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</a:t>
            </a:r>
            <a:r>
              <a:rPr lang="en-SE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o</a:t>
            </a:r>
          </a:p>
          <a:p>
            <a:r>
              <a:rPr lang="en-SE" sz="1400">
                <a:solidFill>
                  <a:schemeClr val="tx1">
                    <a:lumMod val="65000"/>
                    <a:lumOff val="35000"/>
                  </a:schemeClr>
                </a:solidFill>
              </a:rPr>
              <a:t>Royal Institute of Technology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AFC8083-BBFA-464C-A805-4E844F66B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4126832"/>
            <a:ext cx="12188824" cy="0"/>
          </a:xfrm>
          <a:prstGeom prst="line">
            <a:avLst/>
          </a:prstGeom>
          <a:ln w="50800">
            <a:solidFill>
              <a:schemeClr val="bg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C752BC6-CDD2-4020-8DCF-B5E813CD3A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6448927"/>
            <a:ext cx="12188824" cy="0"/>
          </a:xfrm>
          <a:prstGeom prst="line">
            <a:avLst/>
          </a:prstGeom>
          <a:ln w="50800">
            <a:solidFill>
              <a:schemeClr val="bg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117404-C789-FE46-80AC-30738D7D4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2A193-2421-9C42-93CF-85E98589E2C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14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942EC-231E-FB49-8A0D-33F6777E5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a single Embedding enough?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841F5-71BA-6E45-8BA5-DC9783124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Interaction Networks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2AEAC0-2836-E84D-9876-8693B7477A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85" y="2784831"/>
            <a:ext cx="4495716" cy="33423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ED3B23-0EF6-2740-AFEA-36E337513A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7900" y="2541944"/>
            <a:ext cx="3854450" cy="342854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62CCA6-B8E3-2649-AB22-B10229E73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2A193-2421-9C42-93CF-85E98589E2C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52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7e3db1a3e7_0_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Is a single Embedding enough?</a:t>
            </a:r>
            <a:endParaRPr/>
          </a:p>
        </p:txBody>
      </p:sp>
      <p:pic>
        <p:nvPicPr>
          <p:cNvPr id="191" name="Google Shape;191;g7e3db1a3e7_0_1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35156" y="2634757"/>
            <a:ext cx="3760200" cy="29577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2" name="Google Shape;192;g7e3db1a3e7_0_12"/>
          <p:cNvGraphicFramePr/>
          <p:nvPr/>
        </p:nvGraphicFramePr>
        <p:xfrm>
          <a:off x="6373645" y="2674425"/>
          <a:ext cx="1041500" cy="292616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0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1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93" name="Google Shape;193;g7e3db1a3e7_0_12"/>
          <p:cNvSpPr/>
          <p:nvPr/>
        </p:nvSpPr>
        <p:spPr>
          <a:xfrm>
            <a:off x="3954379" y="3697553"/>
            <a:ext cx="2141700" cy="781200"/>
          </a:xfrm>
          <a:prstGeom prst="rightArrow">
            <a:avLst>
              <a:gd name="adj1" fmla="val 50000"/>
              <a:gd name="adj2" fmla="val 50000"/>
            </a:avLst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94" name="Google Shape;194;g7e3db1a3e7_0_12"/>
          <p:cNvSpPr/>
          <p:nvPr/>
        </p:nvSpPr>
        <p:spPr>
          <a:xfrm>
            <a:off x="7979193" y="3682029"/>
            <a:ext cx="1262700" cy="863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Apply</a:t>
            </a:r>
            <a:endParaRPr/>
          </a:p>
        </p:txBody>
      </p:sp>
      <p:sp>
        <p:nvSpPr>
          <p:cNvPr id="195" name="Google Shape;195;g7e3db1a3e7_0_12"/>
          <p:cNvSpPr txBox="1"/>
          <p:nvPr/>
        </p:nvSpPr>
        <p:spPr>
          <a:xfrm>
            <a:off x="9450920" y="2954527"/>
            <a:ext cx="2239200" cy="17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Network Analysis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Link Prediction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Node classification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Clustering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Recommendation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/>
          </a:p>
        </p:txBody>
      </p:sp>
      <p:sp>
        <p:nvSpPr>
          <p:cNvPr id="196" name="Google Shape;196;g7e3db1a3e7_0_12"/>
          <p:cNvSpPr txBox="1"/>
          <p:nvPr/>
        </p:nvSpPr>
        <p:spPr>
          <a:xfrm>
            <a:off x="6117401" y="2052833"/>
            <a:ext cx="2019300" cy="3744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97" name="Google Shape;197;g7e3db1a3e7_0_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198" name="Google Shape;198;g7e3db1a3e7_0_12"/>
          <p:cNvSpPr txBox="1"/>
          <p:nvPr/>
        </p:nvSpPr>
        <p:spPr>
          <a:xfrm>
            <a:off x="5545238" y="33563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Sometimes No!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0ADF73D2-7BE0-D24D-926F-F521A57501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925519"/>
              </p:ext>
            </p:extLst>
          </p:nvPr>
        </p:nvGraphicFramePr>
        <p:xfrm>
          <a:off x="6478102" y="2519143"/>
          <a:ext cx="1041400" cy="292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07264641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50107082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94008972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38442967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43488150"/>
                    </a:ext>
                  </a:extLst>
                </a:gridCol>
              </a:tblGrid>
              <a:tr h="2015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7422830"/>
                  </a:ext>
                </a:extLst>
              </a:tr>
              <a:tr h="20159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297649"/>
                  </a:ext>
                </a:extLst>
              </a:tr>
              <a:tr h="20159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7802635"/>
                  </a:ext>
                </a:extLst>
              </a:tr>
              <a:tr h="20159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627154"/>
                  </a:ext>
                </a:extLst>
              </a:tr>
              <a:tr h="20159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8755776"/>
                  </a:ext>
                </a:extLst>
              </a:tr>
              <a:tr h="20159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315058"/>
                  </a:ext>
                </a:extLst>
              </a:tr>
              <a:tr h="20159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962426"/>
                  </a:ext>
                </a:extLst>
              </a:tr>
              <a:tr h="20159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93623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Context-aware NRL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6" y="2634757"/>
            <a:ext cx="3760220" cy="2957609"/>
          </a:xfr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500960"/>
              </p:ext>
            </p:extLst>
          </p:nvPr>
        </p:nvGraphicFramePr>
        <p:xfrm>
          <a:off x="6373645" y="2674425"/>
          <a:ext cx="1041400" cy="292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07264641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50107082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94008972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38442967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43488150"/>
                    </a:ext>
                  </a:extLst>
                </a:gridCol>
              </a:tblGrid>
              <a:tr h="2015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7422830"/>
                  </a:ext>
                </a:extLst>
              </a:tr>
              <a:tr h="20159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297649"/>
                  </a:ext>
                </a:extLst>
              </a:tr>
              <a:tr h="20159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7802635"/>
                  </a:ext>
                </a:extLst>
              </a:tr>
              <a:tr h="20159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627154"/>
                  </a:ext>
                </a:extLst>
              </a:tr>
              <a:tr h="20159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8755776"/>
                  </a:ext>
                </a:extLst>
              </a:tr>
              <a:tr h="20159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315058"/>
                  </a:ext>
                </a:extLst>
              </a:tr>
              <a:tr h="20159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962426"/>
                  </a:ext>
                </a:extLst>
              </a:tr>
              <a:tr h="20159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93623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Right Arrow 6"/>
              <p:cNvSpPr/>
              <p:nvPr/>
            </p:nvSpPr>
            <p:spPr>
              <a:xfrm>
                <a:off x="3729789" y="3591630"/>
                <a:ext cx="2366211" cy="781106"/>
              </a:xfrm>
              <a:prstGeom prst="rightArrow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ight Arrow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9789" y="3591630"/>
                <a:ext cx="2366211" cy="781106"/>
              </a:xfrm>
              <a:prstGeom prst="rightArrow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Arrow 7"/>
          <p:cNvSpPr/>
          <p:nvPr/>
        </p:nvSpPr>
        <p:spPr>
          <a:xfrm>
            <a:off x="7979193" y="3682029"/>
            <a:ext cx="1262814" cy="863063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Apply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499046" y="3487941"/>
            <a:ext cx="22391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b="1" dirty="0"/>
              <a:t>Network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/>
              <a:t>Link Prediction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/>
              <a:t>Recommendation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Microscopic Content prediction</a:t>
            </a:r>
            <a:endParaRPr lang="en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/>
              <a:t>Soft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117401" y="2052833"/>
                <a:ext cx="2676245" cy="374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E" b="1" i="1" smtClean="0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SE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≪</m:t>
                      </m:r>
                      <m:r>
                        <a:rPr lang="en-SE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SE" b="0" i="1" smtClean="0">
                          <a:latin typeface="Cambria Math" panose="02040503050406030204" pitchFamily="18" charset="0"/>
                        </a:rPr>
                        <m:t>≪</m:t>
                      </m:r>
                      <m:r>
                        <a:rPr lang="en-SE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7401" y="2052833"/>
                <a:ext cx="2676245" cy="3742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1688D-3BBD-4BDD-8CFB-807C6F0375CD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60933185-691F-E74F-B3FD-6D4904D644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066845"/>
              </p:ext>
            </p:extLst>
          </p:nvPr>
        </p:nvGraphicFramePr>
        <p:xfrm>
          <a:off x="6269188" y="2967858"/>
          <a:ext cx="1041400" cy="292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07264641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50107082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94008972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38442967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43488150"/>
                    </a:ext>
                  </a:extLst>
                </a:gridCol>
              </a:tblGrid>
              <a:tr h="2015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7422830"/>
                  </a:ext>
                </a:extLst>
              </a:tr>
              <a:tr h="20159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297649"/>
                  </a:ext>
                </a:extLst>
              </a:tr>
              <a:tr h="20159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7802635"/>
                  </a:ext>
                </a:extLst>
              </a:tr>
              <a:tr h="20159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627154"/>
                  </a:ext>
                </a:extLst>
              </a:tr>
              <a:tr h="20159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8755776"/>
                  </a:ext>
                </a:extLst>
              </a:tr>
              <a:tr h="20159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315058"/>
                  </a:ext>
                </a:extLst>
              </a:tr>
              <a:tr h="20159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962426"/>
                  </a:ext>
                </a:extLst>
              </a:tr>
              <a:tr h="20159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9362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316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B010D-B59A-4426-AC05-A5ABFA0CF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S</a:t>
            </a:r>
            <a:r>
              <a:rPr lang="en-SE"/>
              <a:t>p</a:t>
            </a:r>
            <a:r>
              <a:rPr lang="en-US"/>
              <a:t>l</a:t>
            </a:r>
            <a:r>
              <a:rPr lang="en-SE"/>
              <a:t>i</a:t>
            </a:r>
            <a:r>
              <a:rPr lang="en-US"/>
              <a:t>t</a:t>
            </a:r>
            <a:r>
              <a:rPr lang="en-SE"/>
              <a:t>t</a:t>
            </a:r>
            <a:r>
              <a:rPr lang="en-US"/>
              <a:t>e</a:t>
            </a:r>
            <a:r>
              <a:rPr lang="en-SE"/>
              <a:t>r</a:t>
            </a:r>
            <a:endParaRPr lang="en-SE" dirty="0"/>
          </a:p>
        </p:txBody>
      </p:sp>
      <p:pic>
        <p:nvPicPr>
          <p:cNvPr id="10" name="Content Placeholder 9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42220DA6-5324-44C5-B1A3-EBDAA81113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10742" y="1395165"/>
            <a:ext cx="6359226" cy="5097709"/>
          </a:xfr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FE2252C-79B6-42B7-A3CC-71333A4B05F2}"/>
              </a:ext>
            </a:extLst>
          </p:cNvPr>
          <p:cNvSpPr/>
          <p:nvPr/>
        </p:nvSpPr>
        <p:spPr>
          <a:xfrm>
            <a:off x="6291320" y="1296206"/>
            <a:ext cx="3532610" cy="52956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BAB2AB-727D-4D24-8BC0-2880124BF5A3}"/>
              </a:ext>
            </a:extLst>
          </p:cNvPr>
          <p:cNvSpPr/>
          <p:nvPr/>
        </p:nvSpPr>
        <p:spPr>
          <a:xfrm>
            <a:off x="2758710" y="4142792"/>
            <a:ext cx="3532610" cy="260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C4362E80-33B8-49D2-8703-CEBE400D6188}"/>
              </a:ext>
            </a:extLst>
          </p:cNvPr>
          <p:cNvSpPr/>
          <p:nvPr/>
        </p:nvSpPr>
        <p:spPr>
          <a:xfrm>
            <a:off x="578498" y="1642188"/>
            <a:ext cx="1943534" cy="1325562"/>
          </a:xfrm>
          <a:prstGeom prst="wedgeRoundRectCallout">
            <a:avLst>
              <a:gd name="adj1" fmla="val 91383"/>
              <a:gd name="adj2" fmla="val 2014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dirty="0">
                <a:solidFill>
                  <a:schemeClr val="tx1"/>
                </a:solidFill>
              </a:rPr>
              <a:t>100 nodes,</a:t>
            </a:r>
          </a:p>
          <a:p>
            <a:pPr algn="ctr"/>
            <a:r>
              <a:rPr lang="en-SE" dirty="0">
                <a:solidFill>
                  <a:schemeClr val="tx1"/>
                </a:solidFill>
              </a:rPr>
              <a:t>9 highly overlapping </a:t>
            </a:r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SE" dirty="0">
                <a:solidFill>
                  <a:schemeClr val="tx1"/>
                </a:solidFill>
              </a:rPr>
              <a:t>l</a:t>
            </a:r>
            <a:r>
              <a:rPr lang="en-US" dirty="0">
                <a:solidFill>
                  <a:schemeClr val="tx1"/>
                </a:solidFill>
              </a:rPr>
              <a:t>u</a:t>
            </a:r>
            <a:r>
              <a:rPr lang="en-SE" dirty="0">
                <a:solidFill>
                  <a:schemeClr val="tx1"/>
                </a:solidFill>
              </a:rPr>
              <a:t>s</a:t>
            </a:r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SE" dirty="0">
                <a:solidFill>
                  <a:schemeClr val="tx1"/>
                </a:solidFill>
              </a:rPr>
              <a:t>e</a:t>
            </a:r>
            <a:r>
              <a:rPr lang="en-US" dirty="0">
                <a:solidFill>
                  <a:schemeClr val="tx1"/>
                </a:solidFill>
              </a:rPr>
              <a:t>r</a:t>
            </a:r>
            <a:r>
              <a:rPr lang="en-SE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29F670-3732-8646-AB0E-423B07D07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2A193-2421-9C42-93CF-85E98589E2C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8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1A40C-B79B-47AC-9DA3-02B2F4F89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SE" dirty="0"/>
              <a:t>p</a:t>
            </a:r>
            <a:r>
              <a:rPr lang="en-US" dirty="0"/>
              <a:t>l</a:t>
            </a:r>
            <a:r>
              <a:rPr lang="en-SE" dirty="0" err="1"/>
              <a:t>i</a:t>
            </a:r>
            <a:r>
              <a:rPr lang="en-US" dirty="0"/>
              <a:t>t</a:t>
            </a:r>
            <a:r>
              <a:rPr lang="en-SE" dirty="0"/>
              <a:t>t</a:t>
            </a:r>
            <a:r>
              <a:rPr lang="en-US" dirty="0"/>
              <a:t>e</a:t>
            </a:r>
            <a:r>
              <a:rPr lang="en-SE" dirty="0"/>
              <a:t>r: </a:t>
            </a:r>
            <a:r>
              <a:rPr lang="en-US" dirty="0"/>
              <a:t>G</a:t>
            </a:r>
            <a:r>
              <a:rPr lang="en-SE" dirty="0"/>
              <a:t>r</a:t>
            </a:r>
            <a:r>
              <a:rPr lang="en-US" dirty="0"/>
              <a:t>a</a:t>
            </a:r>
            <a:r>
              <a:rPr lang="en-SE" dirty="0"/>
              <a:t>p</a:t>
            </a:r>
            <a:r>
              <a:rPr lang="en-US" dirty="0"/>
              <a:t>h</a:t>
            </a:r>
            <a:r>
              <a:rPr lang="en-SE" dirty="0"/>
              <a:t> </a:t>
            </a:r>
            <a:r>
              <a:rPr lang="en-US" dirty="0"/>
              <a:t>T</a:t>
            </a:r>
            <a:r>
              <a:rPr lang="en-SE" dirty="0"/>
              <a:t>r</a:t>
            </a:r>
            <a:r>
              <a:rPr lang="en-US" dirty="0"/>
              <a:t>a</a:t>
            </a:r>
            <a:r>
              <a:rPr lang="en-SE" dirty="0"/>
              <a:t>n</a:t>
            </a:r>
            <a:r>
              <a:rPr lang="en-US" dirty="0"/>
              <a:t>s</a:t>
            </a:r>
            <a:r>
              <a:rPr lang="en-SE" dirty="0"/>
              <a:t>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E97348-58E9-4D76-B98A-2F98EE922B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18792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B</a:t>
                </a:r>
                <a:r>
                  <a:rPr lang="en-SE" dirty="0"/>
                  <a:t>u</a:t>
                </a:r>
                <a:r>
                  <a:rPr lang="en-US" dirty="0" err="1"/>
                  <a:t>i</a:t>
                </a:r>
                <a:r>
                  <a:rPr lang="en-SE" dirty="0"/>
                  <a:t>l</a:t>
                </a:r>
                <a:r>
                  <a:rPr lang="en-US" dirty="0"/>
                  <a:t>d</a:t>
                </a:r>
                <a:r>
                  <a:rPr lang="en-SE" dirty="0"/>
                  <a:t> </a:t>
                </a:r>
                <a:r>
                  <a:rPr lang="en-US" dirty="0"/>
                  <a:t>P</a:t>
                </a:r>
                <a:r>
                  <a:rPr lang="en-SE" dirty="0"/>
                  <a:t>e</a:t>
                </a:r>
                <a:r>
                  <a:rPr lang="en-US" dirty="0"/>
                  <a:t>r</a:t>
                </a:r>
                <a:r>
                  <a:rPr lang="en-SE" dirty="0"/>
                  <a:t>s</a:t>
                </a:r>
                <a:r>
                  <a:rPr lang="en-US" dirty="0"/>
                  <a:t>o</a:t>
                </a:r>
                <a:r>
                  <a:rPr lang="en-SE" dirty="0"/>
                  <a:t>n</a:t>
                </a:r>
                <a:r>
                  <a:rPr lang="en-US" dirty="0"/>
                  <a:t>a</a:t>
                </a:r>
                <a:r>
                  <a:rPr lang="en-SE" dirty="0"/>
                  <a:t> </a:t>
                </a:r>
                <a:r>
                  <a:rPr lang="en-US" dirty="0"/>
                  <a:t>G</a:t>
                </a:r>
                <a:r>
                  <a:rPr lang="en-SE" dirty="0"/>
                  <a:t>r</a:t>
                </a:r>
                <a:r>
                  <a:rPr lang="en-US" dirty="0"/>
                  <a:t>a</a:t>
                </a:r>
                <a:r>
                  <a:rPr lang="en-SE" dirty="0"/>
                  <a:t>p</a:t>
                </a:r>
                <a:r>
                  <a:rPr lang="en-US" dirty="0"/>
                  <a:t>h</a:t>
                </a:r>
                <a:r>
                  <a:rPr lang="en-SE" dirty="0"/>
                  <a:t> </a:t>
                </a:r>
                <a14:m>
                  <m:oMath xmlns:m="http://schemas.openxmlformats.org/officeDocument/2006/math">
                    <m:r>
                      <a:rPr lang="en-SE" b="0" i="0" smtClean="0">
                        <a:latin typeface="Cambria Math" panose="02040503050406030204" pitchFamily="18" charset="0"/>
                      </a:rPr>
                      <m:t>− </m:t>
                    </m:r>
                    <m:sSub>
                      <m:sSubPr>
                        <m:ctrlPr>
                          <a:rPr lang="en-S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E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SE" i="1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SE" i="1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S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E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SE" i="1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SE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S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E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SE" i="1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SE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SE" dirty="0"/>
                  <a:t> 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SE" b="0" dirty="0"/>
                  <a:t>Extract</a:t>
                </a:r>
                <a:r>
                  <a:rPr lang="en-US" b="0" dirty="0"/>
                  <a:t> ego subgraph</a:t>
                </a:r>
                <a:r>
                  <a:rPr lang="en-SE" b="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SE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𝑔𝑜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bSup>
                  </m:oMath>
                </a14:m>
                <a:r>
                  <a:rPr lang="en-US" b="0" dirty="0"/>
                  <a:t>, </a:t>
                </a:r>
                <a14:m>
                  <m:oMath xmlns:m="http://schemas.openxmlformats.org/officeDocument/2006/math">
                    <m:r>
                      <a:rPr lang="en-SE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SE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SE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SE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SE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SE" b="0" dirty="0"/>
                  <a:t>: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𝐸𝑔𝑜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SE" b="0" i="1" smtClean="0">
                          <a:latin typeface="Cambria Math" panose="02040503050406030204" pitchFamily="18" charset="0"/>
                        </a:rPr>
                        <m:t>, 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SE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𝑔𝑜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p>
                      </m:sSubSup>
                      <m:r>
                        <a:rPr lang="en-SE" b="0" i="1" smtClean="0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S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E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SE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en-SE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SE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SE" b="0" i="1" smtClean="0">
                          <a:latin typeface="Cambria Math" panose="02040503050406030204" pitchFamily="18" charset="0"/>
                        </a:rPr>
                        <m:t>∩</m:t>
                      </m:r>
                      <m:sSub>
                        <m:sSubPr>
                          <m:ctrlPr>
                            <a:rPr lang="en-S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E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SE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en-SE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S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E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SE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en-SE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SE" dirty="0"/>
                  <a:t>Apply community detection (CD) 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SE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𝑔𝑜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bSup>
                  </m:oMath>
                </a14:m>
                <a:endParaRPr lang="en-SE" dirty="0"/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E" i="1">
                          <a:latin typeface="Cambria Math" panose="02040503050406030204" pitchFamily="18" charset="0"/>
                        </a:rPr>
                        <m:t>𝐶𝐷</m:t>
                      </m:r>
                      <m:d>
                        <m:dPr>
                          <m:ctrlPr>
                            <a:rPr lang="en-S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SE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𝑔𝑜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p>
                          </m:sSubSup>
                        </m:e>
                      </m:d>
                      <m:r>
                        <a:rPr lang="en-SE" i="1">
                          <a:latin typeface="Cambria Math" panose="02040503050406030204" pitchFamily="18" charset="0"/>
                        </a:rPr>
                        <m:t>={</m:t>
                      </m:r>
                      <m:sSubSup>
                        <m:sSubSupPr>
                          <m:ctrlPr>
                            <a:rPr lang="en-SE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SE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SE" i="1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  <m:sup>
                          <m:r>
                            <a:rPr lang="en-SE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SE" i="1">
                          <a:latin typeface="Cambria Math" panose="02040503050406030204" pitchFamily="18" charset="0"/>
                        </a:rPr>
                        <m:t>, …, </m:t>
                      </m:r>
                      <m:sSubSup>
                        <m:sSubSupPr>
                          <m:ctrlPr>
                            <a:rPr lang="en-SE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SE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SE" i="1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  <m:sup>
                          <m:sSub>
                            <m:sSubPr>
                              <m:ctrlPr>
                                <a:rPr lang="en-S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SE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SE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sup>
                      </m:sSubSup>
                      <m:r>
                        <a:rPr lang="en-SE" i="1">
                          <a:latin typeface="Cambria Math" panose="02040503050406030204" pitchFamily="18" charset="0"/>
                        </a:rPr>
                        <m:t>} </m:t>
                      </m:r>
                    </m:oMath>
                  </m:oMathPara>
                </a14:m>
                <a:endParaRPr lang="en-SE" dirty="0"/>
              </a:p>
              <a:p>
                <a:pPr marL="914400" lvl="2" indent="0">
                  <a:buNone/>
                </a:pPr>
                <a:endParaRPr lang="en-SE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E97348-58E9-4D76-B98A-2F98EE922B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18792"/>
                <a:ext cx="10515600" cy="4351338"/>
              </a:xfrm>
              <a:blipFill>
                <a:blip r:embed="rId3"/>
                <a:stretch>
                  <a:fillRect l="-1043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3DE73393-D906-489F-9F44-2A3162A71952}"/>
              </a:ext>
            </a:extLst>
          </p:cNvPr>
          <p:cNvGrpSpPr/>
          <p:nvPr/>
        </p:nvGrpSpPr>
        <p:grpSpPr>
          <a:xfrm>
            <a:off x="1643029" y="5401779"/>
            <a:ext cx="1549660" cy="911479"/>
            <a:chOff x="9024255" y="1756333"/>
            <a:chExt cx="1549660" cy="911479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C5E82FF-C203-45A1-9B3A-A0910B6F2B2E}"/>
                </a:ext>
              </a:extLst>
            </p:cNvPr>
            <p:cNvSpPr/>
            <p:nvPr/>
          </p:nvSpPr>
          <p:spPr>
            <a:xfrm>
              <a:off x="9024255" y="1756333"/>
              <a:ext cx="248817" cy="251991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  <a:endParaRPr lang="en-SE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E26B11E-83C8-4679-BDB8-BC562AA35889}"/>
                </a:ext>
              </a:extLst>
            </p:cNvPr>
            <p:cNvSpPr/>
            <p:nvPr/>
          </p:nvSpPr>
          <p:spPr>
            <a:xfrm>
              <a:off x="9630745" y="2045645"/>
              <a:ext cx="248817" cy="251991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dirty="0"/>
                <a:t>1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87D8B24-4AF2-42C3-BC5C-656696A3CC0B}"/>
                </a:ext>
              </a:extLst>
            </p:cNvPr>
            <p:cNvSpPr/>
            <p:nvPr/>
          </p:nvSpPr>
          <p:spPr>
            <a:xfrm>
              <a:off x="9024255" y="2415821"/>
              <a:ext cx="248817" cy="251991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dirty="0"/>
                <a:t>3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36DA195-8C20-498B-9971-713CE3D394FF}"/>
                </a:ext>
              </a:extLst>
            </p:cNvPr>
            <p:cNvSpPr/>
            <p:nvPr/>
          </p:nvSpPr>
          <p:spPr>
            <a:xfrm>
              <a:off x="10325098" y="2415821"/>
              <a:ext cx="248817" cy="251991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dirty="0"/>
                <a:t>5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36E6C79-CE78-4222-970A-E32591097FA6}"/>
                </a:ext>
              </a:extLst>
            </p:cNvPr>
            <p:cNvSpPr/>
            <p:nvPr/>
          </p:nvSpPr>
          <p:spPr>
            <a:xfrm>
              <a:off x="10325098" y="1756334"/>
              <a:ext cx="248817" cy="251991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dirty="0"/>
                <a:t>4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CDB0D70-C219-45A2-97A4-C961485421F4}"/>
                </a:ext>
              </a:extLst>
            </p:cNvPr>
            <p:cNvCxnSpPr>
              <a:stCxn id="6" idx="6"/>
              <a:endCxn id="5" idx="2"/>
            </p:cNvCxnSpPr>
            <p:nvPr/>
          </p:nvCxnSpPr>
          <p:spPr>
            <a:xfrm flipV="1">
              <a:off x="9273072" y="2171641"/>
              <a:ext cx="357673" cy="370176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71C7FCC-C26E-4A0E-957C-7F8ADE18C06F}"/>
                </a:ext>
              </a:extLst>
            </p:cNvPr>
            <p:cNvCxnSpPr>
              <a:cxnSpLocks/>
              <a:stCxn id="4" idx="6"/>
              <a:endCxn id="5" idx="2"/>
            </p:cNvCxnSpPr>
            <p:nvPr/>
          </p:nvCxnSpPr>
          <p:spPr>
            <a:xfrm>
              <a:off x="9273072" y="1882329"/>
              <a:ext cx="357673" cy="289312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2276FE4-8FE3-4F37-882E-7504C1823289}"/>
                </a:ext>
              </a:extLst>
            </p:cNvPr>
            <p:cNvCxnSpPr>
              <a:stCxn id="4" idx="4"/>
              <a:endCxn id="6" idx="0"/>
            </p:cNvCxnSpPr>
            <p:nvPr/>
          </p:nvCxnSpPr>
          <p:spPr>
            <a:xfrm>
              <a:off x="9148664" y="2008324"/>
              <a:ext cx="0" cy="407497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7AF728-4F4E-49AD-AFCF-34166CB9D0D4}"/>
                </a:ext>
              </a:extLst>
            </p:cNvPr>
            <p:cNvCxnSpPr>
              <a:cxnSpLocks/>
              <a:stCxn id="5" idx="6"/>
              <a:endCxn id="8" idx="2"/>
            </p:cNvCxnSpPr>
            <p:nvPr/>
          </p:nvCxnSpPr>
          <p:spPr>
            <a:xfrm flipV="1">
              <a:off x="9879562" y="1882330"/>
              <a:ext cx="445536" cy="289311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1DCEF88-E001-4717-8ADC-77C5ED2ED790}"/>
                </a:ext>
              </a:extLst>
            </p:cNvPr>
            <p:cNvCxnSpPr>
              <a:stCxn id="5" idx="6"/>
              <a:endCxn id="7" idx="2"/>
            </p:cNvCxnSpPr>
            <p:nvPr/>
          </p:nvCxnSpPr>
          <p:spPr>
            <a:xfrm>
              <a:off x="9879562" y="2171641"/>
              <a:ext cx="445536" cy="370176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70660C8-0A8D-420D-AFDD-E091AFE63B52}"/>
                </a:ext>
              </a:extLst>
            </p:cNvPr>
            <p:cNvCxnSpPr>
              <a:stCxn id="8" idx="4"/>
              <a:endCxn id="7" idx="0"/>
            </p:cNvCxnSpPr>
            <p:nvPr/>
          </p:nvCxnSpPr>
          <p:spPr>
            <a:xfrm>
              <a:off x="10449507" y="2008325"/>
              <a:ext cx="0" cy="407496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3AFB866-16B0-4A8B-8D99-5F4E5ABC7F74}"/>
              </a:ext>
            </a:extLst>
          </p:cNvPr>
          <p:cNvGrpSpPr/>
          <p:nvPr/>
        </p:nvGrpSpPr>
        <p:grpSpPr>
          <a:xfrm>
            <a:off x="4897874" y="4955465"/>
            <a:ext cx="1549660" cy="911479"/>
            <a:chOff x="9024255" y="1756333"/>
            <a:chExt cx="1549660" cy="911479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B1FB6AB-3BC9-4CE4-AFE2-9FB3C7C58C10}"/>
                </a:ext>
              </a:extLst>
            </p:cNvPr>
            <p:cNvSpPr/>
            <p:nvPr/>
          </p:nvSpPr>
          <p:spPr>
            <a:xfrm>
              <a:off x="9024255" y="1756333"/>
              <a:ext cx="248817" cy="251991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  <a:endParaRPr lang="en-SE" dirty="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9E51390C-876E-4713-AA4A-FED7FA7C7D8E}"/>
                </a:ext>
              </a:extLst>
            </p:cNvPr>
            <p:cNvSpPr/>
            <p:nvPr/>
          </p:nvSpPr>
          <p:spPr>
            <a:xfrm>
              <a:off x="9630745" y="2045645"/>
              <a:ext cx="248817" cy="251991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dirty="0"/>
                <a:t>1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96A88CE-9D27-436E-A7B7-7ACF91B053B8}"/>
                </a:ext>
              </a:extLst>
            </p:cNvPr>
            <p:cNvSpPr/>
            <p:nvPr/>
          </p:nvSpPr>
          <p:spPr>
            <a:xfrm>
              <a:off x="9024255" y="2415821"/>
              <a:ext cx="248817" cy="251991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dirty="0"/>
                <a:t>3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884F3092-B212-471B-9403-8C5502A922A2}"/>
                </a:ext>
              </a:extLst>
            </p:cNvPr>
            <p:cNvSpPr/>
            <p:nvPr/>
          </p:nvSpPr>
          <p:spPr>
            <a:xfrm>
              <a:off x="10325098" y="2415821"/>
              <a:ext cx="248817" cy="251991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dirty="0"/>
                <a:t>5</a:t>
              </a: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BEF1274-6552-43CE-8D1C-3B7EBDC15246}"/>
                </a:ext>
              </a:extLst>
            </p:cNvPr>
            <p:cNvSpPr/>
            <p:nvPr/>
          </p:nvSpPr>
          <p:spPr>
            <a:xfrm>
              <a:off x="10325098" y="1756334"/>
              <a:ext cx="248817" cy="251991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dirty="0"/>
                <a:t>4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75D0D91B-8D00-4F0C-A788-793C567DE263}"/>
                </a:ext>
              </a:extLst>
            </p:cNvPr>
            <p:cNvCxnSpPr>
              <a:stCxn id="45" idx="6"/>
              <a:endCxn id="44" idx="2"/>
            </p:cNvCxnSpPr>
            <p:nvPr/>
          </p:nvCxnSpPr>
          <p:spPr>
            <a:xfrm flipV="1">
              <a:off x="9273072" y="2171641"/>
              <a:ext cx="357673" cy="370176"/>
            </a:xfrm>
            <a:prstGeom prst="line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682417B5-9659-4A29-8E93-0BC382634CFD}"/>
                </a:ext>
              </a:extLst>
            </p:cNvPr>
            <p:cNvCxnSpPr>
              <a:cxnSpLocks/>
              <a:endCxn id="44" idx="2"/>
            </p:cNvCxnSpPr>
            <p:nvPr/>
          </p:nvCxnSpPr>
          <p:spPr>
            <a:xfrm>
              <a:off x="9273072" y="1882329"/>
              <a:ext cx="357673" cy="289312"/>
            </a:xfrm>
            <a:prstGeom prst="line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8E2376A-710D-4A96-8FCA-A2829D907184}"/>
                </a:ext>
              </a:extLst>
            </p:cNvPr>
            <p:cNvCxnSpPr>
              <a:endCxn id="45" idx="0"/>
            </p:cNvCxnSpPr>
            <p:nvPr/>
          </p:nvCxnSpPr>
          <p:spPr>
            <a:xfrm>
              <a:off x="9148664" y="2008324"/>
              <a:ext cx="0" cy="407497"/>
            </a:xfrm>
            <a:prstGeom prst="line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8D2DEA4A-C269-425A-AF33-02D7A35E9CFF}"/>
                </a:ext>
              </a:extLst>
            </p:cNvPr>
            <p:cNvCxnSpPr>
              <a:cxnSpLocks/>
              <a:stCxn id="44" idx="6"/>
              <a:endCxn id="47" idx="2"/>
            </p:cNvCxnSpPr>
            <p:nvPr/>
          </p:nvCxnSpPr>
          <p:spPr>
            <a:xfrm flipV="1">
              <a:off x="9879562" y="1882330"/>
              <a:ext cx="445536" cy="289311"/>
            </a:xfrm>
            <a:prstGeom prst="line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E19515C1-B15B-4069-915A-216453317334}"/>
                </a:ext>
              </a:extLst>
            </p:cNvPr>
            <p:cNvCxnSpPr>
              <a:stCxn id="44" idx="6"/>
              <a:endCxn id="46" idx="2"/>
            </p:cNvCxnSpPr>
            <p:nvPr/>
          </p:nvCxnSpPr>
          <p:spPr>
            <a:xfrm>
              <a:off x="9879562" y="2171641"/>
              <a:ext cx="445536" cy="370176"/>
            </a:xfrm>
            <a:prstGeom prst="line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3303835-18B6-473D-A92F-45BFE6EC9064}"/>
                </a:ext>
              </a:extLst>
            </p:cNvPr>
            <p:cNvCxnSpPr>
              <a:stCxn id="47" idx="4"/>
              <a:endCxn id="46" idx="0"/>
            </p:cNvCxnSpPr>
            <p:nvPr/>
          </p:nvCxnSpPr>
          <p:spPr>
            <a:xfrm>
              <a:off x="10449507" y="2008325"/>
              <a:ext cx="0" cy="407496"/>
            </a:xfrm>
            <a:prstGeom prst="line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A8EB77F-17DD-4064-A3BD-04D42C95346B}"/>
              </a:ext>
            </a:extLst>
          </p:cNvPr>
          <p:cNvGrpSpPr/>
          <p:nvPr/>
        </p:nvGrpSpPr>
        <p:grpSpPr>
          <a:xfrm>
            <a:off x="3820189" y="5565068"/>
            <a:ext cx="855307" cy="911479"/>
            <a:chOff x="3820189" y="5565068"/>
            <a:chExt cx="855307" cy="911479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393F0B64-7591-4130-BD7F-F0A22B4B07FC}"/>
                </a:ext>
              </a:extLst>
            </p:cNvPr>
            <p:cNvSpPr/>
            <p:nvPr/>
          </p:nvSpPr>
          <p:spPr>
            <a:xfrm>
              <a:off x="3820189" y="5565068"/>
              <a:ext cx="248817" cy="251991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  <a:endParaRPr lang="en-SE" dirty="0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08E62029-4449-486B-ACEE-361ABCBA0FAE}"/>
                </a:ext>
              </a:extLst>
            </p:cNvPr>
            <p:cNvSpPr/>
            <p:nvPr/>
          </p:nvSpPr>
          <p:spPr>
            <a:xfrm>
              <a:off x="4426679" y="5854380"/>
              <a:ext cx="248817" cy="251991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dirty="0"/>
                <a:t>1</a:t>
              </a: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DFB77584-D19F-4AC0-8A43-C1916792C2AF}"/>
                </a:ext>
              </a:extLst>
            </p:cNvPr>
            <p:cNvSpPr/>
            <p:nvPr/>
          </p:nvSpPr>
          <p:spPr>
            <a:xfrm>
              <a:off x="3820189" y="6224556"/>
              <a:ext cx="248817" cy="251991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dirty="0"/>
                <a:t>3</a:t>
              </a: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556F7F80-2470-4D55-8204-79942D1CFE77}"/>
                </a:ext>
              </a:extLst>
            </p:cNvPr>
            <p:cNvCxnSpPr>
              <a:stCxn id="56" idx="6"/>
              <a:endCxn id="55" idx="2"/>
            </p:cNvCxnSpPr>
            <p:nvPr/>
          </p:nvCxnSpPr>
          <p:spPr>
            <a:xfrm flipV="1">
              <a:off x="4069006" y="5980376"/>
              <a:ext cx="357673" cy="370176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D19FE82-C99F-48EF-90BB-54002F5F703B}"/>
                </a:ext>
              </a:extLst>
            </p:cNvPr>
            <p:cNvCxnSpPr>
              <a:cxnSpLocks/>
              <a:stCxn id="54" idx="6"/>
              <a:endCxn id="55" idx="2"/>
            </p:cNvCxnSpPr>
            <p:nvPr/>
          </p:nvCxnSpPr>
          <p:spPr>
            <a:xfrm>
              <a:off x="4069006" y="5691064"/>
              <a:ext cx="357673" cy="289312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E8EF16C8-246C-4C37-A547-9A3C74959F17}"/>
                </a:ext>
              </a:extLst>
            </p:cNvPr>
            <p:cNvCxnSpPr/>
            <p:nvPr/>
          </p:nvCxnSpPr>
          <p:spPr>
            <a:xfrm>
              <a:off x="3939152" y="5806176"/>
              <a:ext cx="0" cy="407497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0CCFB8D-7101-4B75-90D6-89CA1CBB2376}"/>
              </a:ext>
            </a:extLst>
          </p:cNvPr>
          <p:cNvGrpSpPr/>
          <p:nvPr/>
        </p:nvGrpSpPr>
        <p:grpSpPr>
          <a:xfrm>
            <a:off x="6732132" y="5575950"/>
            <a:ext cx="855307" cy="911479"/>
            <a:chOff x="6732132" y="5575950"/>
            <a:chExt cx="855307" cy="911479"/>
          </a:xfrm>
          <a:solidFill>
            <a:schemeClr val="tx2">
              <a:lumMod val="60000"/>
              <a:lumOff val="40000"/>
            </a:schemeClr>
          </a:solidFill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A82C47A-4786-4C99-83DB-94DD6FC6AD7D}"/>
                </a:ext>
              </a:extLst>
            </p:cNvPr>
            <p:cNvGrpSpPr/>
            <p:nvPr/>
          </p:nvGrpSpPr>
          <p:grpSpPr>
            <a:xfrm flipH="1">
              <a:off x="6732132" y="5575950"/>
              <a:ext cx="855307" cy="911479"/>
              <a:chOff x="6748461" y="5717468"/>
              <a:chExt cx="855307" cy="911479"/>
            </a:xfrm>
            <a:grpFill/>
          </p:grpSpPr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652F0CDE-F309-4B6F-9E34-EA246A8B7223}"/>
                  </a:ext>
                </a:extLst>
              </p:cNvPr>
              <p:cNvSpPr/>
              <p:nvPr/>
            </p:nvSpPr>
            <p:spPr>
              <a:xfrm>
                <a:off x="6748461" y="5717468"/>
                <a:ext cx="248817" cy="251991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4</a:t>
                </a:r>
                <a:endParaRPr lang="en-SE" dirty="0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AFA6F529-14BE-45F7-B96A-DC3E95CF1F2C}"/>
                  </a:ext>
                </a:extLst>
              </p:cNvPr>
              <p:cNvSpPr/>
              <p:nvPr/>
            </p:nvSpPr>
            <p:spPr>
              <a:xfrm>
                <a:off x="7354951" y="6006780"/>
                <a:ext cx="248817" cy="251991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SE" dirty="0"/>
                  <a:t>1</a:t>
                </a:r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CDEAF045-3D32-48E6-8E25-A6CB0517B0E1}"/>
                  </a:ext>
                </a:extLst>
              </p:cNvPr>
              <p:cNvSpPr/>
              <p:nvPr/>
            </p:nvSpPr>
            <p:spPr>
              <a:xfrm>
                <a:off x="6748461" y="6376956"/>
                <a:ext cx="248817" cy="251991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5</a:t>
                </a:r>
                <a:endParaRPr lang="en-SE" dirty="0"/>
              </a:p>
            </p:txBody>
          </p: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9E84507E-E93F-4CBD-A253-27B297914D3C}"/>
                  </a:ext>
                </a:extLst>
              </p:cNvPr>
              <p:cNvCxnSpPr>
                <a:stCxn id="62" idx="6"/>
                <a:endCxn id="61" idx="2"/>
              </p:cNvCxnSpPr>
              <p:nvPr/>
            </p:nvCxnSpPr>
            <p:spPr>
              <a:xfrm flipV="1">
                <a:off x="6997278" y="6132776"/>
                <a:ext cx="357673" cy="370176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911D534E-B3A3-4BC9-86FA-51A41656B352}"/>
                  </a:ext>
                </a:extLst>
              </p:cNvPr>
              <p:cNvCxnSpPr>
                <a:cxnSpLocks/>
                <a:stCxn id="60" idx="6"/>
                <a:endCxn id="61" idx="2"/>
              </p:cNvCxnSpPr>
              <p:nvPr/>
            </p:nvCxnSpPr>
            <p:spPr>
              <a:xfrm>
                <a:off x="6997278" y="5843464"/>
                <a:ext cx="357673" cy="289312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1935A167-B0F1-4C8E-9CAA-529EE707E0AE}"/>
                </a:ext>
              </a:extLst>
            </p:cNvPr>
            <p:cNvCxnSpPr/>
            <p:nvPr/>
          </p:nvCxnSpPr>
          <p:spPr>
            <a:xfrm>
              <a:off x="7460687" y="5838829"/>
              <a:ext cx="0" cy="407496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4823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1A40C-B79B-47AC-9DA3-02B2F4F89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SE" dirty="0"/>
              <a:t>p</a:t>
            </a:r>
            <a:r>
              <a:rPr lang="en-US" dirty="0"/>
              <a:t>l</a:t>
            </a:r>
            <a:r>
              <a:rPr lang="en-SE" dirty="0" err="1"/>
              <a:t>i</a:t>
            </a:r>
            <a:r>
              <a:rPr lang="en-US" dirty="0"/>
              <a:t>t</a:t>
            </a:r>
            <a:r>
              <a:rPr lang="en-SE" dirty="0"/>
              <a:t>t</a:t>
            </a:r>
            <a:r>
              <a:rPr lang="en-US" dirty="0"/>
              <a:t>e</a:t>
            </a:r>
            <a:r>
              <a:rPr lang="en-SE" dirty="0"/>
              <a:t>r: </a:t>
            </a:r>
            <a:r>
              <a:rPr lang="en-US" dirty="0"/>
              <a:t>G</a:t>
            </a:r>
            <a:r>
              <a:rPr lang="en-SE" dirty="0"/>
              <a:t>r</a:t>
            </a:r>
            <a:r>
              <a:rPr lang="en-US" dirty="0"/>
              <a:t>a</a:t>
            </a:r>
            <a:r>
              <a:rPr lang="en-SE" dirty="0"/>
              <a:t>p</a:t>
            </a:r>
            <a:r>
              <a:rPr lang="en-US" dirty="0"/>
              <a:t>h</a:t>
            </a:r>
            <a:r>
              <a:rPr lang="en-SE" dirty="0"/>
              <a:t> </a:t>
            </a:r>
            <a:r>
              <a:rPr lang="en-US" dirty="0"/>
              <a:t>T</a:t>
            </a:r>
            <a:r>
              <a:rPr lang="en-SE" dirty="0"/>
              <a:t>r</a:t>
            </a:r>
            <a:r>
              <a:rPr lang="en-US" dirty="0"/>
              <a:t>a</a:t>
            </a:r>
            <a:r>
              <a:rPr lang="en-SE" dirty="0"/>
              <a:t>n</a:t>
            </a:r>
            <a:r>
              <a:rPr lang="en-US" dirty="0"/>
              <a:t>s</a:t>
            </a:r>
            <a:r>
              <a:rPr lang="en-SE" dirty="0"/>
              <a:t>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E97348-58E9-4D76-B98A-2F98EE922B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18792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B</a:t>
                </a:r>
                <a:r>
                  <a:rPr lang="en-SE" dirty="0"/>
                  <a:t>u</a:t>
                </a:r>
                <a:r>
                  <a:rPr lang="en-US" dirty="0" err="1"/>
                  <a:t>i</a:t>
                </a:r>
                <a:r>
                  <a:rPr lang="en-SE" dirty="0"/>
                  <a:t>l</a:t>
                </a:r>
                <a:r>
                  <a:rPr lang="en-US" dirty="0"/>
                  <a:t>d</a:t>
                </a:r>
                <a:r>
                  <a:rPr lang="en-SE" dirty="0"/>
                  <a:t> </a:t>
                </a:r>
                <a:r>
                  <a:rPr lang="en-US" dirty="0"/>
                  <a:t>P</a:t>
                </a:r>
                <a:r>
                  <a:rPr lang="en-SE" dirty="0"/>
                  <a:t>e</a:t>
                </a:r>
                <a:r>
                  <a:rPr lang="en-US" dirty="0"/>
                  <a:t>r</a:t>
                </a:r>
                <a:r>
                  <a:rPr lang="en-SE" dirty="0"/>
                  <a:t>s</a:t>
                </a:r>
                <a:r>
                  <a:rPr lang="en-US" dirty="0"/>
                  <a:t>o</a:t>
                </a:r>
                <a:r>
                  <a:rPr lang="en-SE" dirty="0"/>
                  <a:t>n </a:t>
                </a:r>
                <a:r>
                  <a:rPr lang="en-US" dirty="0"/>
                  <a:t>G</a:t>
                </a:r>
                <a:r>
                  <a:rPr lang="en-SE" dirty="0"/>
                  <a:t>r</a:t>
                </a:r>
                <a:r>
                  <a:rPr lang="en-US" dirty="0"/>
                  <a:t>a</a:t>
                </a:r>
                <a:r>
                  <a:rPr lang="en-SE" dirty="0"/>
                  <a:t>p</a:t>
                </a:r>
                <a:r>
                  <a:rPr lang="en-US" dirty="0"/>
                  <a:t>h</a:t>
                </a:r>
                <a:r>
                  <a:rPr lang="en-SE" dirty="0"/>
                  <a:t> </a:t>
                </a:r>
                <a14:m>
                  <m:oMath xmlns:m="http://schemas.openxmlformats.org/officeDocument/2006/math">
                    <m:r>
                      <a:rPr lang="en-SE" b="0" i="0" smtClean="0">
                        <a:latin typeface="Cambria Math" panose="02040503050406030204" pitchFamily="18" charset="0"/>
                      </a:rPr>
                      <m:t>− </m:t>
                    </m:r>
                    <m:sSub>
                      <m:sSubPr>
                        <m:ctrlPr>
                          <a:rPr lang="en-S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E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SE" i="1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SE" i="1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S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E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SE" i="1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SE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S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E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SE" i="1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SE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SE" dirty="0"/>
                  <a:t> 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SE" b="0" dirty="0"/>
                  <a:t>Extract</a:t>
                </a:r>
                <a:r>
                  <a:rPr lang="en-US" b="0" dirty="0"/>
                  <a:t> ego subgraph</a:t>
                </a:r>
                <a:r>
                  <a:rPr lang="en-SE" b="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SE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𝑔𝑜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bSup>
                  </m:oMath>
                </a14:m>
                <a:r>
                  <a:rPr lang="en-US" b="0" dirty="0"/>
                  <a:t>, </a:t>
                </a:r>
                <a14:m>
                  <m:oMath xmlns:m="http://schemas.openxmlformats.org/officeDocument/2006/math">
                    <m:r>
                      <a:rPr lang="en-SE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SE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SE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SE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SE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SE" b="0" dirty="0"/>
                  <a:t>: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𝐸𝑔𝑜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SE" b="0" i="1" smtClean="0">
                          <a:latin typeface="Cambria Math" panose="02040503050406030204" pitchFamily="18" charset="0"/>
                        </a:rPr>
                        <m:t>, 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SE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𝑔𝑜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p>
                      </m:sSubSup>
                      <m:r>
                        <a:rPr lang="en-SE" b="0" i="1" smtClean="0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S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E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SE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en-SE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SE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SE" b="0" i="1" smtClean="0">
                          <a:latin typeface="Cambria Math" panose="02040503050406030204" pitchFamily="18" charset="0"/>
                        </a:rPr>
                        <m:t>∩</m:t>
                      </m:r>
                      <m:sSub>
                        <m:sSubPr>
                          <m:ctrlPr>
                            <a:rPr lang="en-S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E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SE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en-SE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S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E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SE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en-SE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SE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SE" b="0" dirty="0"/>
                  <a:t>Apply community detection (CD) 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SE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𝑔𝑜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bSup>
                  </m:oMath>
                </a14:m>
                <a:endParaRPr lang="en-SE" b="0" dirty="0"/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E" b="0" i="1" smtClean="0">
                          <a:latin typeface="Cambria Math" panose="02040503050406030204" pitchFamily="18" charset="0"/>
                        </a:rPr>
                        <m:t>𝐶𝐷</m:t>
                      </m:r>
                      <m:d>
                        <m:dPr>
                          <m:ctrlPr>
                            <a:rPr lang="en-S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SE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𝑔𝑜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p>
                          </m:sSubSup>
                        </m:e>
                      </m:d>
                      <m:r>
                        <a:rPr lang="en-SE" b="0" i="1" smtClean="0">
                          <a:latin typeface="Cambria Math" panose="02040503050406030204" pitchFamily="18" charset="0"/>
                        </a:rPr>
                        <m:t>={</m:t>
                      </m:r>
                      <m:sSubSup>
                        <m:sSubSupPr>
                          <m:ctrlPr>
                            <a:rPr lang="en-SE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SE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SE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  <m:sup>
                          <m:r>
                            <a:rPr lang="en-S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SE" b="0" i="1" smtClean="0">
                          <a:latin typeface="Cambria Math" panose="02040503050406030204" pitchFamily="18" charset="0"/>
                        </a:rPr>
                        <m:t>, …, </m:t>
                      </m:r>
                      <m:sSubSup>
                        <m:sSubSupPr>
                          <m:ctrlPr>
                            <a:rPr lang="en-SE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SE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SE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  <m:sup>
                          <m:sSub>
                            <m:sSubPr>
                              <m:ctrlPr>
                                <a:rPr lang="en-S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SE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SE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sup>
                      </m:sSubSup>
                      <m:r>
                        <a:rPr lang="en-SE" b="0" i="1" smtClean="0">
                          <a:latin typeface="Cambria Math" panose="02040503050406030204" pitchFamily="18" charset="0"/>
                        </a:rPr>
                        <m:t>} </m:t>
                      </m:r>
                    </m:oMath>
                  </m:oMathPara>
                </a14:m>
                <a:endParaRPr lang="en-SE" b="0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SE" dirty="0"/>
                  <a:t>Create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E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SE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SE" b="0" i="0" smtClean="0">
                        <a:latin typeface="Cambria Math" panose="02040503050406030204" pitchFamily="18" charset="0"/>
                      </a:rPr>
                      <m:t>=|</m:t>
                    </m:r>
                    <m:d>
                      <m:dPr>
                        <m:begChr m:val="{"/>
                        <m:endChr m:val="}"/>
                        <m:ctrlPr>
                          <a:rPr lang="en-S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S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E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SE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SE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S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SE" b="0" i="1" smtClean="0">
                            <a:latin typeface="Cambria Math" panose="02040503050406030204" pitchFamily="18" charset="0"/>
                          </a:rPr>
                          <m:t>=1,…</m:t>
                        </m:r>
                        <m:sSub>
                          <m:sSubPr>
                            <m:ctrlPr>
                              <a:rPr lang="en-S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E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SE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e>
                    </m:d>
                    <m:r>
                      <a:rPr lang="en-SE" b="0" i="1" smtClean="0">
                        <a:latin typeface="Cambria Math" panose="02040503050406030204" pitchFamily="18" charset="0"/>
                      </a:rPr>
                      <m:t>⊂</m:t>
                    </m:r>
                    <m:sSub>
                      <m:sSubPr>
                        <m:ctrlPr>
                          <a:rPr lang="en-S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E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SE" i="1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SE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SE" dirty="0"/>
                  <a:t> persona nodes of node </a:t>
                </a:r>
                <a14:m>
                  <m:oMath xmlns:m="http://schemas.openxmlformats.org/officeDocument/2006/math">
                    <m:r>
                      <a:rPr lang="en-SE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SE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SE" dirty="0"/>
                  <a:t>Add edges between personas: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E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SE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endParaRPr lang="en-SE" dirty="0"/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E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SE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S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SE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SE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SE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r>
                            <a:rPr lang="en-SE" i="1">
                              <a:latin typeface="Cambria Math" panose="02040503050406030204" pitchFamily="18" charset="0"/>
                            </a:rPr>
                            <m:t>: </m:t>
                          </m:r>
                          <m:d>
                            <m:dPr>
                              <m:ctrlPr>
                                <a:rPr lang="en-S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SE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SE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SE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r>
                            <a:rPr lang="en-SE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SE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SE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SE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SE" i="1">
                              <a:latin typeface="Cambria Math" panose="02040503050406030204" pitchFamily="18" charset="0"/>
                            </a:rPr>
                            <m:t>∈</m:t>
                          </m:r>
                          <m:sSubSup>
                            <m:sSubSupPr>
                              <m:ctrlPr>
                                <a:rPr lang="en-SE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SE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SE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  <m:sup>
                              <m:r>
                                <a:rPr lang="en-SE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  <m:r>
                            <a:rPr lang="en-SE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SE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SE" i="1">
                              <a:latin typeface="Cambria Math" panose="02040503050406030204" pitchFamily="18" charset="0"/>
                            </a:rPr>
                            <m:t>∈</m:t>
                          </m:r>
                          <m:sSubSup>
                            <m:sSubSupPr>
                              <m:ctrlPr>
                                <a:rPr lang="en-SE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SE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SE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  <m:sup>
                              <m:r>
                                <a:rPr lang="en-SE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SE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E97348-58E9-4D76-B98A-2F98EE922B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18792"/>
                <a:ext cx="10515600" cy="4351338"/>
              </a:xfrm>
              <a:blipFill>
                <a:blip r:embed="rId3"/>
                <a:stretch>
                  <a:fillRect l="-1043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3DE73393-D906-489F-9F44-2A3162A71952}"/>
              </a:ext>
            </a:extLst>
          </p:cNvPr>
          <p:cNvGrpSpPr/>
          <p:nvPr/>
        </p:nvGrpSpPr>
        <p:grpSpPr>
          <a:xfrm>
            <a:off x="1643029" y="5401779"/>
            <a:ext cx="1549660" cy="911479"/>
            <a:chOff x="9024255" y="1756333"/>
            <a:chExt cx="1549660" cy="911479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C5E82FF-C203-45A1-9B3A-A0910B6F2B2E}"/>
                </a:ext>
              </a:extLst>
            </p:cNvPr>
            <p:cNvSpPr/>
            <p:nvPr/>
          </p:nvSpPr>
          <p:spPr>
            <a:xfrm>
              <a:off x="9024255" y="1756333"/>
              <a:ext cx="248817" cy="251991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  <a:endParaRPr lang="en-SE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E26B11E-83C8-4679-BDB8-BC562AA35889}"/>
                </a:ext>
              </a:extLst>
            </p:cNvPr>
            <p:cNvSpPr/>
            <p:nvPr/>
          </p:nvSpPr>
          <p:spPr>
            <a:xfrm>
              <a:off x="9630745" y="2045645"/>
              <a:ext cx="248817" cy="251991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dirty="0"/>
                <a:t>1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87D8B24-4AF2-42C3-BC5C-656696A3CC0B}"/>
                </a:ext>
              </a:extLst>
            </p:cNvPr>
            <p:cNvSpPr/>
            <p:nvPr/>
          </p:nvSpPr>
          <p:spPr>
            <a:xfrm>
              <a:off x="9024255" y="2415821"/>
              <a:ext cx="248817" cy="251991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dirty="0"/>
                <a:t>3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36DA195-8C20-498B-9971-713CE3D394FF}"/>
                </a:ext>
              </a:extLst>
            </p:cNvPr>
            <p:cNvSpPr/>
            <p:nvPr/>
          </p:nvSpPr>
          <p:spPr>
            <a:xfrm>
              <a:off x="10325098" y="2415821"/>
              <a:ext cx="248817" cy="251991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dirty="0"/>
                <a:t>5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36E6C79-CE78-4222-970A-E32591097FA6}"/>
                </a:ext>
              </a:extLst>
            </p:cNvPr>
            <p:cNvSpPr/>
            <p:nvPr/>
          </p:nvSpPr>
          <p:spPr>
            <a:xfrm>
              <a:off x="10325098" y="1756334"/>
              <a:ext cx="248817" cy="251991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dirty="0"/>
                <a:t>4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CDB0D70-C219-45A2-97A4-C961485421F4}"/>
                </a:ext>
              </a:extLst>
            </p:cNvPr>
            <p:cNvCxnSpPr>
              <a:stCxn id="6" idx="6"/>
              <a:endCxn id="5" idx="2"/>
            </p:cNvCxnSpPr>
            <p:nvPr/>
          </p:nvCxnSpPr>
          <p:spPr>
            <a:xfrm flipV="1">
              <a:off x="9273072" y="2171641"/>
              <a:ext cx="357673" cy="370176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71C7FCC-C26E-4A0E-957C-7F8ADE18C06F}"/>
                </a:ext>
              </a:extLst>
            </p:cNvPr>
            <p:cNvCxnSpPr>
              <a:cxnSpLocks/>
              <a:stCxn id="4" idx="6"/>
              <a:endCxn id="5" idx="2"/>
            </p:cNvCxnSpPr>
            <p:nvPr/>
          </p:nvCxnSpPr>
          <p:spPr>
            <a:xfrm>
              <a:off x="9273072" y="1882329"/>
              <a:ext cx="357673" cy="289312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2276FE4-8FE3-4F37-882E-7504C1823289}"/>
                </a:ext>
              </a:extLst>
            </p:cNvPr>
            <p:cNvCxnSpPr>
              <a:stCxn id="4" idx="4"/>
              <a:endCxn id="6" idx="0"/>
            </p:cNvCxnSpPr>
            <p:nvPr/>
          </p:nvCxnSpPr>
          <p:spPr>
            <a:xfrm>
              <a:off x="9148664" y="2008324"/>
              <a:ext cx="0" cy="407497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7AF728-4F4E-49AD-AFCF-34166CB9D0D4}"/>
                </a:ext>
              </a:extLst>
            </p:cNvPr>
            <p:cNvCxnSpPr>
              <a:cxnSpLocks/>
              <a:stCxn id="5" idx="6"/>
              <a:endCxn id="8" idx="2"/>
            </p:cNvCxnSpPr>
            <p:nvPr/>
          </p:nvCxnSpPr>
          <p:spPr>
            <a:xfrm flipV="1">
              <a:off x="9879562" y="1882330"/>
              <a:ext cx="445536" cy="289311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1DCEF88-E001-4717-8ADC-77C5ED2ED790}"/>
                </a:ext>
              </a:extLst>
            </p:cNvPr>
            <p:cNvCxnSpPr>
              <a:stCxn id="5" idx="6"/>
              <a:endCxn id="7" idx="2"/>
            </p:cNvCxnSpPr>
            <p:nvPr/>
          </p:nvCxnSpPr>
          <p:spPr>
            <a:xfrm>
              <a:off x="9879562" y="2171641"/>
              <a:ext cx="445536" cy="370176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70660C8-0A8D-420D-AFDD-E091AFE63B52}"/>
                </a:ext>
              </a:extLst>
            </p:cNvPr>
            <p:cNvCxnSpPr>
              <a:stCxn id="8" idx="4"/>
              <a:endCxn id="7" idx="0"/>
            </p:cNvCxnSpPr>
            <p:nvPr/>
          </p:nvCxnSpPr>
          <p:spPr>
            <a:xfrm>
              <a:off x="10449507" y="2008325"/>
              <a:ext cx="0" cy="407496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3F959D4F-F3A9-49CB-B57A-079C5FF26989}"/>
                  </a:ext>
                </a:extLst>
              </p:cNvPr>
              <p:cNvSpPr/>
              <p:nvPr/>
            </p:nvSpPr>
            <p:spPr>
              <a:xfrm>
                <a:off x="8161100" y="5037729"/>
                <a:ext cx="457188" cy="479483"/>
              </a:xfrm>
              <a:prstGeom prst="ellips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b>
                          <m:r>
                            <a:rPr lang="en-SE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SE" dirty="0"/>
              </a:p>
            </p:txBody>
          </p:sp>
        </mc:Choice>
        <mc:Fallback xmlns=""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3F959D4F-F3A9-49CB-B57A-079C5FF269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1100" y="5037729"/>
                <a:ext cx="457188" cy="479483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15ECBF3F-312D-46F0-82E2-E6A8EF8C0D60}"/>
                  </a:ext>
                </a:extLst>
              </p:cNvPr>
              <p:cNvSpPr/>
              <p:nvPr/>
            </p:nvSpPr>
            <p:spPr>
              <a:xfrm>
                <a:off x="8961977" y="5536196"/>
                <a:ext cx="457200" cy="478800"/>
              </a:xfrm>
              <a:prstGeom prst="ellips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b>
                          <m:r>
                            <a:rPr lang="en-S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SE" dirty="0"/>
              </a:p>
            </p:txBody>
          </p:sp>
        </mc:Choice>
        <mc:Fallback xmlns=""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15ECBF3F-312D-46F0-82E2-E6A8EF8C0D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1977" y="5536196"/>
                <a:ext cx="457200" cy="47880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A65FEAD3-45EA-4FE0-96FB-0584BEFF2806}"/>
                  </a:ext>
                </a:extLst>
              </p:cNvPr>
              <p:cNvSpPr/>
              <p:nvPr/>
            </p:nvSpPr>
            <p:spPr>
              <a:xfrm>
                <a:off x="8161100" y="6193841"/>
                <a:ext cx="457200" cy="478800"/>
              </a:xfrm>
              <a:prstGeom prst="ellips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b>
                          <m:r>
                            <a:rPr lang="en-SE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SE" dirty="0"/>
              </a:p>
            </p:txBody>
          </p:sp>
        </mc:Choice>
        <mc:Fallback xmlns=""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A65FEAD3-45EA-4FE0-96FB-0584BEFF28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1100" y="6193841"/>
                <a:ext cx="457200" cy="478800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5BB67D8-2636-47B6-9731-8348EA304E22}"/>
              </a:ext>
            </a:extLst>
          </p:cNvPr>
          <p:cNvCxnSpPr>
            <a:cxnSpLocks/>
            <a:stCxn id="34" idx="6"/>
            <a:endCxn id="33" idx="2"/>
          </p:cNvCxnSpPr>
          <p:nvPr/>
        </p:nvCxnSpPr>
        <p:spPr>
          <a:xfrm flipV="1">
            <a:off x="8618300" y="5775596"/>
            <a:ext cx="343677" cy="657645"/>
          </a:xfrm>
          <a:prstGeom prst="lin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E4BCD44-2625-4913-AEBB-7CF10B538CE2}"/>
              </a:ext>
            </a:extLst>
          </p:cNvPr>
          <p:cNvCxnSpPr>
            <a:cxnSpLocks/>
            <a:stCxn id="32" idx="6"/>
            <a:endCxn id="33" idx="2"/>
          </p:cNvCxnSpPr>
          <p:nvPr/>
        </p:nvCxnSpPr>
        <p:spPr>
          <a:xfrm>
            <a:off x="8618288" y="5277471"/>
            <a:ext cx="343689" cy="498125"/>
          </a:xfrm>
          <a:prstGeom prst="lin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C64F6DF-98D0-4163-9A7E-F580DCB8ED2B}"/>
              </a:ext>
            </a:extLst>
          </p:cNvPr>
          <p:cNvCxnSpPr>
            <a:cxnSpLocks/>
            <a:stCxn id="32" idx="4"/>
            <a:endCxn id="34" idx="0"/>
          </p:cNvCxnSpPr>
          <p:nvPr/>
        </p:nvCxnSpPr>
        <p:spPr>
          <a:xfrm>
            <a:off x="8389694" y="5517212"/>
            <a:ext cx="6" cy="676629"/>
          </a:xfrm>
          <a:prstGeom prst="lin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C1F8D087-83B9-4E36-B80F-7BA0A4B626B9}"/>
                  </a:ext>
                </a:extLst>
              </p:cNvPr>
              <p:cNvSpPr/>
              <p:nvPr/>
            </p:nvSpPr>
            <p:spPr>
              <a:xfrm>
                <a:off x="9520260" y="5546944"/>
                <a:ext cx="457200" cy="478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E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b>
                          <m:r>
                            <a:rPr lang="en-S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SE" dirty="0"/>
              </a:p>
            </p:txBody>
          </p:sp>
        </mc:Choice>
        <mc:Fallback xmlns=""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C1F8D087-83B9-4E36-B80F-7BA0A4B626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0260" y="5546944"/>
                <a:ext cx="457200" cy="478800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9CA00274-114A-4B65-A4F6-B8250F3568B0}"/>
                  </a:ext>
                </a:extLst>
              </p:cNvPr>
              <p:cNvSpPr/>
              <p:nvPr/>
            </p:nvSpPr>
            <p:spPr>
              <a:xfrm>
                <a:off x="10301712" y="6193841"/>
                <a:ext cx="457200" cy="478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E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b>
                          <m:r>
                            <a:rPr lang="en-SE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SE" dirty="0"/>
              </a:p>
            </p:txBody>
          </p:sp>
        </mc:Choice>
        <mc:Fallback xmlns=""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9CA00274-114A-4B65-A4F6-B8250F3568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1712" y="6193841"/>
                <a:ext cx="457200" cy="478800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BDAF58C9-D1E2-4CDC-BA69-1CB659FA6774}"/>
                  </a:ext>
                </a:extLst>
              </p:cNvPr>
              <p:cNvSpPr/>
              <p:nvPr/>
            </p:nvSpPr>
            <p:spPr>
              <a:xfrm>
                <a:off x="10301712" y="5037729"/>
                <a:ext cx="457200" cy="478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E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b>
                          <m:r>
                            <a:rPr lang="en-SE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SE" dirty="0"/>
              </a:p>
            </p:txBody>
          </p:sp>
        </mc:Choice>
        <mc:Fallback xmlns=""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BDAF58C9-D1E2-4CDC-BA69-1CB659FA67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1712" y="5037729"/>
                <a:ext cx="457200" cy="478800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08935E3-F585-4F80-9691-60E2D11F204F}"/>
              </a:ext>
            </a:extLst>
          </p:cNvPr>
          <p:cNvCxnSpPr>
            <a:cxnSpLocks/>
            <a:stCxn id="38" idx="6"/>
            <a:endCxn id="40" idx="2"/>
          </p:cNvCxnSpPr>
          <p:nvPr/>
        </p:nvCxnSpPr>
        <p:spPr>
          <a:xfrm flipV="1">
            <a:off x="9977460" y="5277129"/>
            <a:ext cx="324252" cy="5092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33FF370-4E8C-4F3F-99ED-D36752F8EF92}"/>
              </a:ext>
            </a:extLst>
          </p:cNvPr>
          <p:cNvCxnSpPr>
            <a:cxnSpLocks/>
            <a:stCxn id="38" idx="6"/>
            <a:endCxn id="39" idx="2"/>
          </p:cNvCxnSpPr>
          <p:nvPr/>
        </p:nvCxnSpPr>
        <p:spPr>
          <a:xfrm>
            <a:off x="9977460" y="5786344"/>
            <a:ext cx="324252" cy="6468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FE4A2E7-B7EF-4106-AD6D-2AEE7EE02D58}"/>
              </a:ext>
            </a:extLst>
          </p:cNvPr>
          <p:cNvCxnSpPr>
            <a:stCxn id="40" idx="4"/>
            <a:endCxn id="39" idx="0"/>
          </p:cNvCxnSpPr>
          <p:nvPr/>
        </p:nvCxnSpPr>
        <p:spPr>
          <a:xfrm>
            <a:off x="10530312" y="5516529"/>
            <a:ext cx="0" cy="677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116CF6A-106D-F14C-8EA2-1C85F1635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2A193-2421-9C42-93CF-85E98589E2C0}" type="slidenum">
              <a:rPr lang="en-US" smtClean="0"/>
              <a:t>15</a:t>
            </a:fld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3AFB866-16B0-4A8B-8D99-5F4E5ABC7F74}"/>
              </a:ext>
            </a:extLst>
          </p:cNvPr>
          <p:cNvGrpSpPr/>
          <p:nvPr/>
        </p:nvGrpSpPr>
        <p:grpSpPr>
          <a:xfrm>
            <a:off x="4897874" y="4955465"/>
            <a:ext cx="1549660" cy="911479"/>
            <a:chOff x="9024255" y="1756333"/>
            <a:chExt cx="1549660" cy="911479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B1FB6AB-3BC9-4CE4-AFE2-9FB3C7C58C10}"/>
                </a:ext>
              </a:extLst>
            </p:cNvPr>
            <p:cNvSpPr/>
            <p:nvPr/>
          </p:nvSpPr>
          <p:spPr>
            <a:xfrm>
              <a:off x="9024255" y="1756333"/>
              <a:ext cx="248817" cy="251991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  <a:endParaRPr lang="en-SE" dirty="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9E51390C-876E-4713-AA4A-FED7FA7C7D8E}"/>
                </a:ext>
              </a:extLst>
            </p:cNvPr>
            <p:cNvSpPr/>
            <p:nvPr/>
          </p:nvSpPr>
          <p:spPr>
            <a:xfrm>
              <a:off x="9630745" y="2045645"/>
              <a:ext cx="248817" cy="251991"/>
            </a:xfrm>
            <a:prstGeom prst="ellipse">
              <a:avLst/>
            </a:prstGeom>
            <a:gradFill flip="none" rotWithShape="1">
              <a:gsLst>
                <a:gs pos="50000">
                  <a:schemeClr val="accent1"/>
                </a:gs>
                <a:gs pos="66000">
                  <a:schemeClr val="accent6">
                    <a:lumMod val="97000"/>
                    <a:lumOff val="3000"/>
                  </a:schemeClr>
                </a:gs>
                <a:gs pos="83000">
                  <a:schemeClr val="accent6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dirty="0"/>
                <a:t>1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96A88CE-9D27-436E-A7B7-7ACF91B053B8}"/>
                </a:ext>
              </a:extLst>
            </p:cNvPr>
            <p:cNvSpPr/>
            <p:nvPr/>
          </p:nvSpPr>
          <p:spPr>
            <a:xfrm>
              <a:off x="9024255" y="2415821"/>
              <a:ext cx="248817" cy="251991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dirty="0"/>
                <a:t>3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884F3092-B212-471B-9403-8C5502A922A2}"/>
                </a:ext>
              </a:extLst>
            </p:cNvPr>
            <p:cNvSpPr/>
            <p:nvPr/>
          </p:nvSpPr>
          <p:spPr>
            <a:xfrm>
              <a:off x="10325098" y="2415821"/>
              <a:ext cx="248817" cy="2519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dirty="0"/>
                <a:t>5</a:t>
              </a: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BEF1274-6552-43CE-8D1C-3B7EBDC15246}"/>
                </a:ext>
              </a:extLst>
            </p:cNvPr>
            <p:cNvSpPr/>
            <p:nvPr/>
          </p:nvSpPr>
          <p:spPr>
            <a:xfrm>
              <a:off x="10325098" y="1756334"/>
              <a:ext cx="248817" cy="2519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dirty="0"/>
                <a:t>4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75D0D91B-8D00-4F0C-A788-793C567DE263}"/>
                </a:ext>
              </a:extLst>
            </p:cNvPr>
            <p:cNvCxnSpPr>
              <a:stCxn id="45" idx="6"/>
              <a:endCxn id="44" idx="2"/>
            </p:cNvCxnSpPr>
            <p:nvPr/>
          </p:nvCxnSpPr>
          <p:spPr>
            <a:xfrm flipV="1">
              <a:off x="9273072" y="2171641"/>
              <a:ext cx="357673" cy="370176"/>
            </a:xfrm>
            <a:prstGeom prst="lin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682417B5-9659-4A29-8E93-0BC382634CFD}"/>
                </a:ext>
              </a:extLst>
            </p:cNvPr>
            <p:cNvCxnSpPr>
              <a:cxnSpLocks/>
              <a:endCxn id="44" idx="2"/>
            </p:cNvCxnSpPr>
            <p:nvPr/>
          </p:nvCxnSpPr>
          <p:spPr>
            <a:xfrm>
              <a:off x="9273072" y="1882329"/>
              <a:ext cx="357673" cy="289312"/>
            </a:xfrm>
            <a:prstGeom prst="lin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8E2376A-710D-4A96-8FCA-A2829D907184}"/>
                </a:ext>
              </a:extLst>
            </p:cNvPr>
            <p:cNvCxnSpPr>
              <a:endCxn id="45" idx="0"/>
            </p:cNvCxnSpPr>
            <p:nvPr/>
          </p:nvCxnSpPr>
          <p:spPr>
            <a:xfrm>
              <a:off x="9148664" y="2008324"/>
              <a:ext cx="0" cy="4074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8D2DEA4A-C269-425A-AF33-02D7A35E9CFF}"/>
                </a:ext>
              </a:extLst>
            </p:cNvPr>
            <p:cNvCxnSpPr>
              <a:cxnSpLocks/>
              <a:stCxn id="44" idx="6"/>
              <a:endCxn id="47" idx="2"/>
            </p:cNvCxnSpPr>
            <p:nvPr/>
          </p:nvCxnSpPr>
          <p:spPr>
            <a:xfrm flipV="1">
              <a:off x="9879562" y="1882330"/>
              <a:ext cx="445536" cy="2893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E19515C1-B15B-4069-915A-216453317334}"/>
                </a:ext>
              </a:extLst>
            </p:cNvPr>
            <p:cNvCxnSpPr>
              <a:stCxn id="44" idx="6"/>
              <a:endCxn id="46" idx="2"/>
            </p:cNvCxnSpPr>
            <p:nvPr/>
          </p:nvCxnSpPr>
          <p:spPr>
            <a:xfrm>
              <a:off x="9879562" y="2171641"/>
              <a:ext cx="445536" cy="3701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3303835-18B6-473D-A92F-45BFE6EC9064}"/>
                </a:ext>
              </a:extLst>
            </p:cNvPr>
            <p:cNvCxnSpPr>
              <a:stCxn id="47" idx="4"/>
              <a:endCxn id="46" idx="0"/>
            </p:cNvCxnSpPr>
            <p:nvPr/>
          </p:nvCxnSpPr>
          <p:spPr>
            <a:xfrm>
              <a:off x="10449507" y="2008325"/>
              <a:ext cx="0" cy="4074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A8EB77F-17DD-4064-A3BD-04D42C95346B}"/>
              </a:ext>
            </a:extLst>
          </p:cNvPr>
          <p:cNvGrpSpPr/>
          <p:nvPr/>
        </p:nvGrpSpPr>
        <p:grpSpPr>
          <a:xfrm>
            <a:off x="3820189" y="5565068"/>
            <a:ext cx="855307" cy="911479"/>
            <a:chOff x="3820189" y="5565068"/>
            <a:chExt cx="855307" cy="911479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393F0B64-7591-4130-BD7F-F0A22B4B07FC}"/>
                </a:ext>
              </a:extLst>
            </p:cNvPr>
            <p:cNvSpPr/>
            <p:nvPr/>
          </p:nvSpPr>
          <p:spPr>
            <a:xfrm>
              <a:off x="3820189" y="5565068"/>
              <a:ext cx="248817" cy="251991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  <a:endParaRPr lang="en-SE" dirty="0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08E62029-4449-486B-ACEE-361ABCBA0FAE}"/>
                </a:ext>
              </a:extLst>
            </p:cNvPr>
            <p:cNvSpPr/>
            <p:nvPr/>
          </p:nvSpPr>
          <p:spPr>
            <a:xfrm>
              <a:off x="4426679" y="5854380"/>
              <a:ext cx="248817" cy="251991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dirty="0"/>
                <a:t>1</a:t>
              </a: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DFB77584-D19F-4AC0-8A43-C1916792C2AF}"/>
                </a:ext>
              </a:extLst>
            </p:cNvPr>
            <p:cNvSpPr/>
            <p:nvPr/>
          </p:nvSpPr>
          <p:spPr>
            <a:xfrm>
              <a:off x="3820189" y="6224556"/>
              <a:ext cx="248817" cy="251991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dirty="0"/>
                <a:t>3</a:t>
              </a: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556F7F80-2470-4D55-8204-79942D1CFE77}"/>
                </a:ext>
              </a:extLst>
            </p:cNvPr>
            <p:cNvCxnSpPr>
              <a:stCxn id="56" idx="6"/>
              <a:endCxn id="55" idx="2"/>
            </p:cNvCxnSpPr>
            <p:nvPr/>
          </p:nvCxnSpPr>
          <p:spPr>
            <a:xfrm flipV="1">
              <a:off x="4069006" y="5980376"/>
              <a:ext cx="357673" cy="3701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D19FE82-C99F-48EF-90BB-54002F5F703B}"/>
                </a:ext>
              </a:extLst>
            </p:cNvPr>
            <p:cNvCxnSpPr>
              <a:cxnSpLocks/>
              <a:stCxn id="54" idx="6"/>
              <a:endCxn id="55" idx="2"/>
            </p:cNvCxnSpPr>
            <p:nvPr/>
          </p:nvCxnSpPr>
          <p:spPr>
            <a:xfrm>
              <a:off x="4069006" y="5691064"/>
              <a:ext cx="357673" cy="2893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E8EF16C8-246C-4C37-A547-9A3C74959F17}"/>
                </a:ext>
              </a:extLst>
            </p:cNvPr>
            <p:cNvCxnSpPr/>
            <p:nvPr/>
          </p:nvCxnSpPr>
          <p:spPr>
            <a:xfrm>
              <a:off x="3939152" y="5806176"/>
              <a:ext cx="0" cy="4074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0CCFB8D-7101-4B75-90D6-89CA1CBB2376}"/>
              </a:ext>
            </a:extLst>
          </p:cNvPr>
          <p:cNvGrpSpPr/>
          <p:nvPr/>
        </p:nvGrpSpPr>
        <p:grpSpPr>
          <a:xfrm>
            <a:off x="6732132" y="5575950"/>
            <a:ext cx="855307" cy="911479"/>
            <a:chOff x="6732132" y="5575950"/>
            <a:chExt cx="855307" cy="911479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A82C47A-4786-4C99-83DB-94DD6FC6AD7D}"/>
                </a:ext>
              </a:extLst>
            </p:cNvPr>
            <p:cNvGrpSpPr/>
            <p:nvPr/>
          </p:nvGrpSpPr>
          <p:grpSpPr>
            <a:xfrm flipH="1">
              <a:off x="6732132" y="5575950"/>
              <a:ext cx="855307" cy="911479"/>
              <a:chOff x="6748461" y="5717468"/>
              <a:chExt cx="855307" cy="911479"/>
            </a:xfrm>
          </p:grpSpPr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652F0CDE-F309-4B6F-9E34-EA246A8B7223}"/>
                  </a:ext>
                </a:extLst>
              </p:cNvPr>
              <p:cNvSpPr/>
              <p:nvPr/>
            </p:nvSpPr>
            <p:spPr>
              <a:xfrm>
                <a:off x="6748461" y="5717468"/>
                <a:ext cx="248817" cy="25199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4</a:t>
                </a:r>
                <a:endParaRPr lang="en-SE" dirty="0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AFA6F529-14BE-45F7-B96A-DC3E95CF1F2C}"/>
                  </a:ext>
                </a:extLst>
              </p:cNvPr>
              <p:cNvSpPr/>
              <p:nvPr/>
            </p:nvSpPr>
            <p:spPr>
              <a:xfrm>
                <a:off x="7354951" y="6006780"/>
                <a:ext cx="248817" cy="25199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SE" dirty="0"/>
                  <a:t>1</a:t>
                </a:r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CDEAF045-3D32-48E6-8E25-A6CB0517B0E1}"/>
                  </a:ext>
                </a:extLst>
              </p:cNvPr>
              <p:cNvSpPr/>
              <p:nvPr/>
            </p:nvSpPr>
            <p:spPr>
              <a:xfrm>
                <a:off x="6748461" y="6376956"/>
                <a:ext cx="248817" cy="25199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5</a:t>
                </a:r>
                <a:endParaRPr lang="en-SE" dirty="0"/>
              </a:p>
            </p:txBody>
          </p: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9E84507E-E93F-4CBD-A253-27B297914D3C}"/>
                  </a:ext>
                </a:extLst>
              </p:cNvPr>
              <p:cNvCxnSpPr>
                <a:stCxn id="62" idx="6"/>
                <a:endCxn id="61" idx="2"/>
              </p:cNvCxnSpPr>
              <p:nvPr/>
            </p:nvCxnSpPr>
            <p:spPr>
              <a:xfrm flipV="1">
                <a:off x="6997278" y="6132776"/>
                <a:ext cx="357673" cy="37017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911D534E-B3A3-4BC9-86FA-51A41656B352}"/>
                  </a:ext>
                </a:extLst>
              </p:cNvPr>
              <p:cNvCxnSpPr>
                <a:cxnSpLocks/>
                <a:stCxn id="60" idx="6"/>
                <a:endCxn id="61" idx="2"/>
              </p:cNvCxnSpPr>
              <p:nvPr/>
            </p:nvCxnSpPr>
            <p:spPr>
              <a:xfrm>
                <a:off x="6997278" y="5843464"/>
                <a:ext cx="357673" cy="28931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1935A167-B0F1-4C8E-9CAA-529EE707E0AE}"/>
                </a:ext>
              </a:extLst>
            </p:cNvPr>
            <p:cNvCxnSpPr/>
            <p:nvPr/>
          </p:nvCxnSpPr>
          <p:spPr>
            <a:xfrm>
              <a:off x="7460687" y="5838829"/>
              <a:ext cx="0" cy="4074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5082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8" grpId="0" animBg="1"/>
      <p:bldP spid="39" grpId="0" animBg="1"/>
      <p:bldP spid="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7B0E8-4B71-4797-8328-D209A08E8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SE" dirty="0"/>
              <a:t>p</a:t>
            </a:r>
            <a:r>
              <a:rPr lang="en-US" dirty="0"/>
              <a:t>l</a:t>
            </a:r>
            <a:r>
              <a:rPr lang="en-SE" dirty="0" err="1"/>
              <a:t>i</a:t>
            </a:r>
            <a:r>
              <a:rPr lang="en-US" dirty="0"/>
              <a:t>t</a:t>
            </a:r>
            <a:r>
              <a:rPr lang="en-SE" dirty="0" err="1"/>
              <a:t>ter</a:t>
            </a:r>
            <a:r>
              <a:rPr lang="en-SE"/>
              <a:t>: Learning</a:t>
            </a:r>
            <a:endParaRPr lang="en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768F27-95FE-4D5B-978F-725A870EFE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S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SE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SE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d>
                                <m:dPr>
                                  <m:ctrlPr>
                                    <a:rPr lang="en-S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SE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SE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SE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SE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SE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/>
                            <m:e>
                              <m:func>
                                <m:funcPr>
                                  <m:ctrlPr>
                                    <a:rPr lang="en-S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SE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SE" b="0" i="1" smtClean="0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𝑬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𝐺</m:t>
                                          </m:r>
                                        </m:sub>
                                      </m:sSub>
                                    </m:sub>
                                  </m:sSub>
                                  <m:r>
                                    <a:rPr lang="en-SE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SE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SE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SE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SE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nary>
                        </m:e>
                      </m:nary>
                    </m:oMath>
                  </m:oMathPara>
                </a14:m>
                <a:endParaRPr lang="en-SE" dirty="0"/>
              </a:p>
              <a:p>
                <a:pPr marL="0" indent="0">
                  <a:buNone/>
                </a:pPr>
                <a:endParaRPr lang="en-SE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sSub>
                            <m:sSubPr>
                              <m:ctrlPr>
                                <a:rPr lang="en-S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S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S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S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S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SE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SE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sub>
                              </m:sSub>
                            </m:sub>
                          </m:sSub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SE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SE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S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SE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SE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   </m:t>
                              </m:r>
                              <m:sSub>
                                <m:sSubPr>
                                  <m:ctrlPr>
                                    <a:rPr lang="en-S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SE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SE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en-SE" i="1">
                                  <a:latin typeface="Cambria Math" panose="02040503050406030204" pitchFamily="18" charset="0"/>
                                </a:rPr>
                                <m:t>)∈</m:t>
                              </m:r>
                              <m:r>
                                <a:rPr lang="en-SE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/>
                            <m:e>
                              <m:func>
                                <m:funcPr>
                                  <m:ctrlPr>
                                    <a:rPr lang="en-SE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SE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SE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𝑬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𝐺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𝑃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sub>
                                  </m:sSub>
                                  <m:r>
                                    <a:rPr lang="en-SE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S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SE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SE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  <m:r>
                                    <a:rPr lang="en-SE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sSub>
                                    <m:sSubPr>
                                      <m:ctrlPr>
                                        <a:rPr lang="en-S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SE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SE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  <m:r>
                                    <a:rPr lang="en-SE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nary>
                        </m:e>
                      </m:nary>
                      <m:r>
                        <a:rPr lang="en-SE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SE" b="0" i="1" smtClean="0">
                          <a:latin typeface="Cambria Math" panose="02040503050406030204" pitchFamily="18" charset="0"/>
                        </a:rPr>
                        <m:t>𝜆</m:t>
                      </m:r>
                      <m:func>
                        <m:funcPr>
                          <m:ctrlPr>
                            <a:rPr lang="en-SE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SE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SE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𝑬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</m:sub>
                          </m:sSub>
                          <m:r>
                            <a:rPr lang="en-SE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SE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SE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S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SE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SE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SE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SE" dirty="0"/>
              </a:p>
              <a:p>
                <a:pPr marL="0" indent="0">
                  <a:buNone/>
                </a:pPr>
                <a:endParaRPr lang="en-SE" dirty="0"/>
              </a:p>
              <a:p>
                <a:pPr marL="0" indent="0">
                  <a:buNone/>
                </a:pPr>
                <a:endParaRPr lang="en-SE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768F27-95FE-4D5B-978F-725A870EFE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36550" b="-6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C096B882-E97D-4475-A556-9BA61B5B047B}"/>
              </a:ext>
            </a:extLst>
          </p:cNvPr>
          <p:cNvSpPr/>
          <p:nvPr/>
        </p:nvSpPr>
        <p:spPr>
          <a:xfrm>
            <a:off x="0" y="5477167"/>
            <a:ext cx="5638800" cy="1399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7AF598-4940-493A-8EDD-2623D9AD78D8}"/>
              </a:ext>
            </a:extLst>
          </p:cNvPr>
          <p:cNvSpPr/>
          <p:nvPr/>
        </p:nvSpPr>
        <p:spPr>
          <a:xfrm>
            <a:off x="8073292" y="5458408"/>
            <a:ext cx="4118708" cy="1399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3656824A-4290-41E0-87B4-6C81BFE3159D}"/>
              </a:ext>
            </a:extLst>
          </p:cNvPr>
          <p:cNvSpPr/>
          <p:nvPr/>
        </p:nvSpPr>
        <p:spPr>
          <a:xfrm>
            <a:off x="8694516" y="1558865"/>
            <a:ext cx="1121608" cy="398584"/>
          </a:xfrm>
          <a:prstGeom prst="wedgeRoundRectCallout">
            <a:avLst>
              <a:gd name="adj1" fmla="val -81455"/>
              <a:gd name="adj2" fmla="val 11348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en-SE" dirty="0">
                <a:solidFill>
                  <a:schemeClr val="tx1"/>
                </a:solidFill>
              </a:rPr>
              <a:t>r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SE" dirty="0">
                <a:solidFill>
                  <a:schemeClr val="tx1"/>
                </a:solidFill>
              </a:rPr>
              <a:t>o</a:t>
            </a:r>
            <a:r>
              <a:rPr lang="en-US" dirty="0">
                <a:solidFill>
                  <a:schemeClr val="tx1"/>
                </a:solidFill>
              </a:rPr>
              <a:t>r</a:t>
            </a:r>
            <a:endParaRPr lang="en-SE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DD6F24-89C1-924B-A01B-8CBD844A0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2A193-2421-9C42-93CF-85E98589E2C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38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38 -0.00231 L 0.13177 -0.34953 " pathEditMode="relative" rAng="0" ptsTypes="AA">
                                      <p:cBhvr>
                                        <p:cTn id="6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3" y="-1736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33333E-6 L -0.06107 -0.35787 " pathEditMode="relative" rAng="0" ptsTypes="AA">
                                      <p:cBhvr>
                                        <p:cTn id="8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0" y="-1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4.44444E-6 L 2.77556E-17 0.25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4" grpId="2" animBg="1"/>
      <p:bldP spid="5" grpId="0" animBg="1"/>
      <p:bldP spid="5" grpId="1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54E30-EC71-4421-9E53-ECBE14A3F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S</a:t>
            </a:r>
            <a:r>
              <a:rPr lang="en-SE"/>
              <a:t>p</a:t>
            </a:r>
            <a:r>
              <a:rPr lang="en-US"/>
              <a:t>l</a:t>
            </a:r>
            <a:r>
              <a:rPr lang="en-SE"/>
              <a:t>i</a:t>
            </a:r>
            <a:r>
              <a:rPr lang="en-US"/>
              <a:t>t</a:t>
            </a:r>
            <a:r>
              <a:rPr lang="en-SE"/>
              <a:t>t</a:t>
            </a:r>
            <a:r>
              <a:rPr lang="en-US"/>
              <a:t>e</a:t>
            </a:r>
            <a:r>
              <a:rPr lang="en-SE"/>
              <a:t>r: </a:t>
            </a:r>
            <a:r>
              <a:rPr lang="en-US"/>
              <a:t>V</a:t>
            </a:r>
            <a:r>
              <a:rPr lang="en-SE"/>
              <a:t>i</a:t>
            </a:r>
            <a:r>
              <a:rPr lang="en-US"/>
              <a:t>s</a:t>
            </a:r>
            <a:r>
              <a:rPr lang="en-SE"/>
              <a:t>u</a:t>
            </a:r>
            <a:r>
              <a:rPr lang="en-US"/>
              <a:t>a</a:t>
            </a:r>
            <a:r>
              <a:rPr lang="en-SE"/>
              <a:t>l</a:t>
            </a:r>
            <a:r>
              <a:rPr lang="en-US"/>
              <a:t>i</a:t>
            </a:r>
            <a:r>
              <a:rPr lang="en-SE"/>
              <a:t>z</a:t>
            </a:r>
            <a:r>
              <a:rPr lang="en-US"/>
              <a:t>a</a:t>
            </a:r>
            <a:r>
              <a:rPr lang="en-SE"/>
              <a:t>t</a:t>
            </a:r>
            <a:r>
              <a:rPr lang="en-US"/>
              <a:t>i</a:t>
            </a:r>
            <a:r>
              <a:rPr lang="en-SE"/>
              <a:t>o</a:t>
            </a:r>
            <a:r>
              <a:rPr lang="en-US"/>
              <a:t>n</a:t>
            </a:r>
            <a:endParaRPr lang="en-SE" dirty="0"/>
          </a:p>
        </p:txBody>
      </p:sp>
      <p:pic>
        <p:nvPicPr>
          <p:cNvPr id="10" name="Content Placeholder 9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1BCB6053-0719-47F5-97CE-53F2D79D1E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953197"/>
            <a:ext cx="10515600" cy="4096193"/>
          </a:xfr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8CE373F-6319-4472-A835-AA581BA19BFF}"/>
              </a:ext>
            </a:extLst>
          </p:cNvPr>
          <p:cNvSpPr/>
          <p:nvPr/>
        </p:nvSpPr>
        <p:spPr>
          <a:xfrm>
            <a:off x="6307506" y="2127380"/>
            <a:ext cx="2387514" cy="2728724"/>
          </a:xfrm>
          <a:custGeom>
            <a:avLst/>
            <a:gdLst>
              <a:gd name="connsiteX0" fmla="*/ 1032588 w 2387514"/>
              <a:gd name="connsiteY0" fmla="*/ 0 h 2728724"/>
              <a:gd name="connsiteX1" fmla="*/ 2382416 w 2387514"/>
              <a:gd name="connsiteY1" fmla="*/ 1356049 h 2728724"/>
              <a:gd name="connsiteX2" fmla="*/ 1436914 w 2387514"/>
              <a:gd name="connsiteY2" fmla="*/ 2537926 h 2728724"/>
              <a:gd name="connsiteX3" fmla="*/ 0 w 2387514"/>
              <a:gd name="connsiteY3" fmla="*/ 2712098 h 2728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7514" h="2728724">
                <a:moveTo>
                  <a:pt x="1032588" y="0"/>
                </a:moveTo>
                <a:cubicBezTo>
                  <a:pt x="1673808" y="466530"/>
                  <a:pt x="2315028" y="933061"/>
                  <a:pt x="2382416" y="1356049"/>
                </a:cubicBezTo>
                <a:cubicBezTo>
                  <a:pt x="2449804" y="1779037"/>
                  <a:pt x="1833983" y="2311918"/>
                  <a:pt x="1436914" y="2537926"/>
                </a:cubicBezTo>
                <a:cubicBezTo>
                  <a:pt x="1039845" y="2763934"/>
                  <a:pt x="519922" y="2738016"/>
                  <a:pt x="0" y="271209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73954A3-41A0-4DA2-984E-A7D589F1D3FC}"/>
              </a:ext>
            </a:extLst>
          </p:cNvPr>
          <p:cNvSpPr/>
          <p:nvPr/>
        </p:nvSpPr>
        <p:spPr>
          <a:xfrm>
            <a:off x="8633927" y="3813110"/>
            <a:ext cx="1235610" cy="1872343"/>
          </a:xfrm>
          <a:custGeom>
            <a:avLst/>
            <a:gdLst>
              <a:gd name="connsiteX0" fmla="*/ 0 w 1235610"/>
              <a:gd name="connsiteY0" fmla="*/ 0 h 1872343"/>
              <a:gd name="connsiteX1" fmla="*/ 827314 w 1235610"/>
              <a:gd name="connsiteY1" fmla="*/ 491412 h 1872343"/>
              <a:gd name="connsiteX2" fmla="*/ 1225420 w 1235610"/>
              <a:gd name="connsiteY2" fmla="*/ 1306286 h 1872343"/>
              <a:gd name="connsiteX3" fmla="*/ 1113453 w 1235610"/>
              <a:gd name="connsiteY3" fmla="*/ 1872343 h 1872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5610" h="1872343">
                <a:moveTo>
                  <a:pt x="0" y="0"/>
                </a:moveTo>
                <a:cubicBezTo>
                  <a:pt x="311538" y="136849"/>
                  <a:pt x="623077" y="273698"/>
                  <a:pt x="827314" y="491412"/>
                </a:cubicBezTo>
                <a:cubicBezTo>
                  <a:pt x="1031551" y="709126"/>
                  <a:pt x="1177730" y="1076131"/>
                  <a:pt x="1225420" y="1306286"/>
                </a:cubicBezTo>
                <a:cubicBezTo>
                  <a:pt x="1273110" y="1536441"/>
                  <a:pt x="1139371" y="1779037"/>
                  <a:pt x="1113453" y="187234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359AD3E4-98B8-4CF8-8AC6-58DB198A2792}"/>
              </a:ext>
            </a:extLst>
          </p:cNvPr>
          <p:cNvSpPr/>
          <p:nvPr/>
        </p:nvSpPr>
        <p:spPr>
          <a:xfrm>
            <a:off x="2693437" y="2108718"/>
            <a:ext cx="772562" cy="3651380"/>
          </a:xfrm>
          <a:custGeom>
            <a:avLst/>
            <a:gdLst>
              <a:gd name="connsiteX0" fmla="*/ 0 w 772562"/>
              <a:gd name="connsiteY0" fmla="*/ 0 h 3651380"/>
              <a:gd name="connsiteX1" fmla="*/ 771330 w 772562"/>
              <a:gd name="connsiteY1" fmla="*/ 1841241 h 3651380"/>
              <a:gd name="connsiteX2" fmla="*/ 143069 w 772562"/>
              <a:gd name="connsiteY2" fmla="*/ 3651380 h 365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2562" h="3651380">
                <a:moveTo>
                  <a:pt x="0" y="0"/>
                </a:moveTo>
                <a:cubicBezTo>
                  <a:pt x="373742" y="616339"/>
                  <a:pt x="747485" y="1232678"/>
                  <a:pt x="771330" y="1841241"/>
                </a:cubicBezTo>
                <a:cubicBezTo>
                  <a:pt x="795175" y="2449804"/>
                  <a:pt x="469122" y="3050592"/>
                  <a:pt x="143069" y="365138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79A1225-5330-4DD3-8A42-9C7A2EF4E1C2}"/>
              </a:ext>
            </a:extLst>
          </p:cNvPr>
          <p:cNvSpPr/>
          <p:nvPr/>
        </p:nvSpPr>
        <p:spPr>
          <a:xfrm>
            <a:off x="3464767" y="3951796"/>
            <a:ext cx="2088180" cy="595322"/>
          </a:xfrm>
          <a:custGeom>
            <a:avLst/>
            <a:gdLst>
              <a:gd name="connsiteX0" fmla="*/ 0 w 2088180"/>
              <a:gd name="connsiteY0" fmla="*/ 47926 h 595322"/>
              <a:gd name="connsiteX1" fmla="*/ 1760376 w 2088180"/>
              <a:gd name="connsiteY1" fmla="*/ 54147 h 595322"/>
              <a:gd name="connsiteX2" fmla="*/ 2083837 w 2088180"/>
              <a:gd name="connsiteY2" fmla="*/ 595322 h 595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88180" h="595322">
                <a:moveTo>
                  <a:pt x="0" y="47926"/>
                </a:moveTo>
                <a:cubicBezTo>
                  <a:pt x="706535" y="5420"/>
                  <a:pt x="1413070" y="-37086"/>
                  <a:pt x="1760376" y="54147"/>
                </a:cubicBezTo>
                <a:cubicBezTo>
                  <a:pt x="2107682" y="145380"/>
                  <a:pt x="2095759" y="370351"/>
                  <a:pt x="2083837" y="59532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674EFD-27C9-074C-8095-D46CFE92D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2A193-2421-9C42-93CF-85E98589E2C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1846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40DF3-549D-4415-9B47-E61A5810A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400"/>
              <a:t>G</a:t>
            </a:r>
            <a:r>
              <a:rPr lang="en-SE" sz="4400"/>
              <a:t>r</a:t>
            </a:r>
            <a:r>
              <a:rPr lang="en-US" sz="4400"/>
              <a:t>a</a:t>
            </a:r>
            <a:r>
              <a:rPr lang="en-SE" sz="4400"/>
              <a:t>p</a:t>
            </a:r>
            <a:r>
              <a:rPr lang="en-US" sz="4400"/>
              <a:t>h</a:t>
            </a:r>
            <a:r>
              <a:rPr lang="en-SE" sz="4400"/>
              <a:t> </a:t>
            </a:r>
            <a:r>
              <a:rPr lang="en-US" sz="4400"/>
              <a:t>N</a:t>
            </a:r>
            <a:r>
              <a:rPr lang="en-SE" sz="4400"/>
              <a:t>e</a:t>
            </a:r>
            <a:r>
              <a:rPr lang="en-US" sz="4400" err="1"/>
              <a:t>i</a:t>
            </a:r>
            <a:r>
              <a:rPr lang="en-SE" sz="4400"/>
              <a:t>g</a:t>
            </a:r>
            <a:r>
              <a:rPr lang="en-US" sz="4400"/>
              <a:t>h</a:t>
            </a:r>
            <a:r>
              <a:rPr lang="en-SE" sz="4400"/>
              <a:t>b</a:t>
            </a:r>
            <a:r>
              <a:rPr lang="en-US" sz="4400"/>
              <a:t>o</a:t>
            </a:r>
            <a:r>
              <a:rPr lang="en-SE" sz="4400"/>
              <a:t>r</a:t>
            </a:r>
            <a:r>
              <a:rPr lang="en-US" sz="4400"/>
              <a:t>h</a:t>
            </a:r>
            <a:r>
              <a:rPr lang="en-SE" sz="4400"/>
              <a:t>o</a:t>
            </a:r>
            <a:r>
              <a:rPr lang="en-US" sz="4400"/>
              <a:t>o</a:t>
            </a:r>
            <a:r>
              <a:rPr lang="en-SE" sz="4400"/>
              <a:t>d </a:t>
            </a:r>
            <a:r>
              <a:rPr lang="en-US" sz="4400"/>
              <a:t>A</a:t>
            </a:r>
            <a:r>
              <a:rPr lang="en-SE" sz="4400"/>
              <a:t>t</a:t>
            </a:r>
            <a:r>
              <a:rPr lang="en-US" sz="4400"/>
              <a:t>t</a:t>
            </a:r>
            <a:r>
              <a:rPr lang="en-SE" sz="4400"/>
              <a:t>e</a:t>
            </a:r>
            <a:r>
              <a:rPr lang="en-US" sz="4400"/>
              <a:t>n</a:t>
            </a:r>
            <a:r>
              <a:rPr lang="en-SE" sz="4400"/>
              <a:t>t</a:t>
            </a:r>
            <a:r>
              <a:rPr lang="en-US" sz="4400" err="1"/>
              <a:t>i</a:t>
            </a:r>
            <a:r>
              <a:rPr lang="en-SE" sz="4400"/>
              <a:t>v</a:t>
            </a:r>
            <a:r>
              <a:rPr lang="en-US" sz="4400"/>
              <a:t>e</a:t>
            </a:r>
            <a:r>
              <a:rPr lang="en-SE" sz="4400"/>
              <a:t> </a:t>
            </a:r>
            <a:r>
              <a:rPr lang="en-US" sz="4400"/>
              <a:t>P</a:t>
            </a:r>
            <a:r>
              <a:rPr lang="en-SE" sz="4400"/>
              <a:t>o</a:t>
            </a:r>
            <a:r>
              <a:rPr lang="en-US" sz="4400"/>
              <a:t>o</a:t>
            </a:r>
            <a:r>
              <a:rPr lang="en-SE" sz="4400"/>
              <a:t>l</a:t>
            </a:r>
            <a:r>
              <a:rPr lang="en-US" sz="4400" err="1"/>
              <a:t>i</a:t>
            </a:r>
            <a:r>
              <a:rPr lang="en-SE" sz="4400"/>
              <a:t>n</a:t>
            </a:r>
            <a:r>
              <a:rPr lang="en-US" sz="4400"/>
              <a:t>g</a:t>
            </a:r>
            <a:endParaRPr lang="en-SE" sz="440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12FADE58-CF16-4A41-BF27-2B40CADC9D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207367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23206BE5-0041-E74F-8600-D8662D18B693}"/>
              </a:ext>
            </a:extLst>
          </p:cNvPr>
          <p:cNvSpPr/>
          <p:nvPr/>
        </p:nvSpPr>
        <p:spPr>
          <a:xfrm>
            <a:off x="838200" y="7463790"/>
            <a:ext cx="10816389" cy="2457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0E5466-E8F5-7243-B43B-F8BE713FB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2A193-2421-9C42-93CF-85E98589E2C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82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59259E-6 L -0.00208 -0.40509 " pathEditMode="relative" rAng="0" ptsTypes="AA">
                                      <p:cBhvr>
                                        <p:cTn id="8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2025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1 -0.45532 L 0.10521 0.2257 " pathEditMode="relative" rAng="0" ptsTypes="AA">
                                      <p:cBhvr>
                                        <p:cTn id="14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65" y="3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3" grpId="0" animBg="1"/>
      <p:bldP spid="3" grpId="1" animBg="1"/>
      <p:bldP spid="3" grpId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EBE1C-1C68-4CE3-ABF9-2015E7EFE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SE" dirty="0"/>
              <a:t>o</a:t>
            </a:r>
            <a:r>
              <a:rPr lang="en-US" dirty="0"/>
              <a:t>n</a:t>
            </a:r>
            <a:r>
              <a:rPr lang="en-SE" dirty="0"/>
              <a:t>t</a:t>
            </a:r>
            <a:r>
              <a:rPr lang="en-US" dirty="0"/>
              <a:t>e</a:t>
            </a:r>
            <a:r>
              <a:rPr lang="en-SE" dirty="0"/>
              <a:t>x</a:t>
            </a:r>
            <a:r>
              <a:rPr lang="en-US" dirty="0"/>
              <a:t>t</a:t>
            </a:r>
            <a:r>
              <a:rPr lang="en-SE" dirty="0"/>
              <a:t> </a:t>
            </a:r>
            <a:r>
              <a:rPr lang="en-US" dirty="0"/>
              <a:t>L</a:t>
            </a:r>
            <a:r>
              <a:rPr lang="en-SE" dirty="0"/>
              <a:t>e</a:t>
            </a:r>
            <a:r>
              <a:rPr lang="en-US" dirty="0"/>
              <a:t>a</a:t>
            </a:r>
            <a:r>
              <a:rPr lang="en-SE" dirty="0"/>
              <a:t>r</a:t>
            </a:r>
            <a:r>
              <a:rPr lang="en-US" dirty="0"/>
              <a:t>n</a:t>
            </a:r>
            <a:r>
              <a:rPr lang="en-SE" dirty="0" err="1"/>
              <a:t>i</a:t>
            </a:r>
            <a:r>
              <a:rPr lang="en-US" dirty="0"/>
              <a:t>n</a:t>
            </a:r>
            <a:r>
              <a:rPr lang="en-SE" dirty="0"/>
              <a:t>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DB649-CA94-4021-A026-D21704130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A</a:t>
            </a:r>
            <a:r>
              <a:rPr lang="en-SE" dirty="0"/>
              <a:t>t</a:t>
            </a:r>
            <a:r>
              <a:rPr lang="en-US" dirty="0"/>
              <a:t>t</a:t>
            </a:r>
            <a:r>
              <a:rPr lang="en-SE" dirty="0"/>
              <a:t>e</a:t>
            </a:r>
            <a:r>
              <a:rPr lang="en-US" dirty="0"/>
              <a:t>n</a:t>
            </a:r>
            <a:r>
              <a:rPr lang="en-SE" dirty="0"/>
              <a:t>t</a:t>
            </a:r>
            <a:r>
              <a:rPr lang="en-US" dirty="0" err="1"/>
              <a:t>i</a:t>
            </a:r>
            <a:r>
              <a:rPr lang="en-SE" dirty="0"/>
              <a:t>o</a:t>
            </a:r>
            <a:r>
              <a:rPr lang="en-US" dirty="0"/>
              <a:t>n</a:t>
            </a:r>
            <a:r>
              <a:rPr lang="en-SE" dirty="0"/>
              <a:t> </a:t>
            </a:r>
            <a:r>
              <a:rPr lang="en-US" dirty="0"/>
              <a:t>M</a:t>
            </a:r>
            <a:r>
              <a:rPr lang="en-SE" dirty="0"/>
              <a:t>e</a:t>
            </a:r>
            <a:r>
              <a:rPr lang="en-US" dirty="0"/>
              <a:t>c</a:t>
            </a:r>
            <a:r>
              <a:rPr lang="en-SE" dirty="0" err="1"/>
              <a:t>hanism</a:t>
            </a:r>
            <a:endParaRPr lang="en-SE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5DC9D70-B6D1-448C-BDBE-A2FF207FE7D4}"/>
              </a:ext>
            </a:extLst>
          </p:cNvPr>
          <p:cNvGrpSpPr/>
          <p:nvPr/>
        </p:nvGrpSpPr>
        <p:grpSpPr>
          <a:xfrm>
            <a:off x="1446889" y="3781353"/>
            <a:ext cx="1549660" cy="911479"/>
            <a:chOff x="9024255" y="1756333"/>
            <a:chExt cx="1549660" cy="911479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0DD4E11-034F-4A81-8B9A-C5825151AC0D}"/>
                </a:ext>
              </a:extLst>
            </p:cNvPr>
            <p:cNvSpPr/>
            <p:nvPr/>
          </p:nvSpPr>
          <p:spPr>
            <a:xfrm>
              <a:off x="9024255" y="1756333"/>
              <a:ext cx="248817" cy="2519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dirty="0"/>
                <a:t>2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36073C0-6464-406A-BEC0-F9C3B6EF29EE}"/>
                </a:ext>
              </a:extLst>
            </p:cNvPr>
            <p:cNvSpPr/>
            <p:nvPr/>
          </p:nvSpPr>
          <p:spPr>
            <a:xfrm>
              <a:off x="9630745" y="2045645"/>
              <a:ext cx="248817" cy="2519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dirty="0"/>
                <a:t>1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04276A7-D023-4E62-BD42-0E22FFB407DB}"/>
                </a:ext>
              </a:extLst>
            </p:cNvPr>
            <p:cNvSpPr/>
            <p:nvPr/>
          </p:nvSpPr>
          <p:spPr>
            <a:xfrm>
              <a:off x="9024255" y="2415821"/>
              <a:ext cx="248817" cy="2519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dirty="0"/>
                <a:t>3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FEE57D5-90A0-49D8-B932-B8C1EBD942EE}"/>
                </a:ext>
              </a:extLst>
            </p:cNvPr>
            <p:cNvSpPr/>
            <p:nvPr/>
          </p:nvSpPr>
          <p:spPr>
            <a:xfrm>
              <a:off x="10325098" y="2415821"/>
              <a:ext cx="248817" cy="2519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dirty="0"/>
                <a:t>5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BAC1935-BD00-4FB9-9D46-38933C136BB6}"/>
                </a:ext>
              </a:extLst>
            </p:cNvPr>
            <p:cNvSpPr/>
            <p:nvPr/>
          </p:nvSpPr>
          <p:spPr>
            <a:xfrm>
              <a:off x="10325098" y="1756334"/>
              <a:ext cx="248817" cy="2519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dirty="0"/>
                <a:t>4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094952F-956B-4C27-A6E2-AA4AD5C6EBD0}"/>
                </a:ext>
              </a:extLst>
            </p:cNvPr>
            <p:cNvCxnSpPr>
              <a:stCxn id="7" idx="6"/>
              <a:endCxn id="6" idx="2"/>
            </p:cNvCxnSpPr>
            <p:nvPr/>
          </p:nvCxnSpPr>
          <p:spPr>
            <a:xfrm flipV="1">
              <a:off x="9273072" y="2171641"/>
              <a:ext cx="357673" cy="3701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8767C5C-3EFE-47DE-8A01-81F5E820FEFB}"/>
                </a:ext>
              </a:extLst>
            </p:cNvPr>
            <p:cNvCxnSpPr>
              <a:cxnSpLocks/>
              <a:stCxn id="5" idx="6"/>
              <a:endCxn id="6" idx="2"/>
            </p:cNvCxnSpPr>
            <p:nvPr/>
          </p:nvCxnSpPr>
          <p:spPr>
            <a:xfrm>
              <a:off x="9273072" y="1882329"/>
              <a:ext cx="357673" cy="2893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99E4822-687B-46F3-B230-7E3A9C6048D0}"/>
                </a:ext>
              </a:extLst>
            </p:cNvPr>
            <p:cNvCxnSpPr>
              <a:stCxn id="5" idx="4"/>
              <a:endCxn id="7" idx="0"/>
            </p:cNvCxnSpPr>
            <p:nvPr/>
          </p:nvCxnSpPr>
          <p:spPr>
            <a:xfrm>
              <a:off x="9148664" y="2008324"/>
              <a:ext cx="0" cy="4074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F99D719-5DD3-44AA-859F-3E2BAE30EFBE}"/>
                </a:ext>
              </a:extLst>
            </p:cNvPr>
            <p:cNvCxnSpPr>
              <a:cxnSpLocks/>
              <a:stCxn id="6" idx="6"/>
              <a:endCxn id="9" idx="2"/>
            </p:cNvCxnSpPr>
            <p:nvPr/>
          </p:nvCxnSpPr>
          <p:spPr>
            <a:xfrm flipV="1">
              <a:off x="9879562" y="1882330"/>
              <a:ext cx="445536" cy="2893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CD2B137-955B-4DD8-B75E-0EBFDD83344B}"/>
                </a:ext>
              </a:extLst>
            </p:cNvPr>
            <p:cNvCxnSpPr>
              <a:stCxn id="6" idx="6"/>
              <a:endCxn id="8" idx="2"/>
            </p:cNvCxnSpPr>
            <p:nvPr/>
          </p:nvCxnSpPr>
          <p:spPr>
            <a:xfrm>
              <a:off x="9879562" y="2171641"/>
              <a:ext cx="445536" cy="3701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0DE1CC5-8271-4C56-A5CE-BA659CD79EEE}"/>
                </a:ext>
              </a:extLst>
            </p:cNvPr>
            <p:cNvCxnSpPr>
              <a:stCxn id="9" idx="4"/>
              <a:endCxn id="8" idx="0"/>
            </p:cNvCxnSpPr>
            <p:nvPr/>
          </p:nvCxnSpPr>
          <p:spPr>
            <a:xfrm>
              <a:off x="10449507" y="2008325"/>
              <a:ext cx="0" cy="4074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3D5E42C-FA44-4062-81EC-7A342C2443C7}"/>
              </a:ext>
            </a:extLst>
          </p:cNvPr>
          <p:cNvGrpSpPr/>
          <p:nvPr/>
        </p:nvGrpSpPr>
        <p:grpSpPr>
          <a:xfrm>
            <a:off x="4935811" y="3755159"/>
            <a:ext cx="1549660" cy="911479"/>
            <a:chOff x="9024255" y="1756333"/>
            <a:chExt cx="1549660" cy="911479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5FB0C15-DB4E-4713-A9C4-832F19553472}"/>
                </a:ext>
              </a:extLst>
            </p:cNvPr>
            <p:cNvSpPr/>
            <p:nvPr/>
          </p:nvSpPr>
          <p:spPr>
            <a:xfrm>
              <a:off x="9024255" y="1756333"/>
              <a:ext cx="248817" cy="2519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dirty="0"/>
                <a:t>2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5071E73-3958-4C24-B95A-064AD170B7A5}"/>
                </a:ext>
              </a:extLst>
            </p:cNvPr>
            <p:cNvSpPr/>
            <p:nvPr/>
          </p:nvSpPr>
          <p:spPr>
            <a:xfrm>
              <a:off x="9630745" y="2045645"/>
              <a:ext cx="248817" cy="251991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dirty="0"/>
                <a:t>1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7F5C139-C6C5-41B5-9E92-372D294F86C7}"/>
                </a:ext>
              </a:extLst>
            </p:cNvPr>
            <p:cNvSpPr/>
            <p:nvPr/>
          </p:nvSpPr>
          <p:spPr>
            <a:xfrm>
              <a:off x="9024255" y="2415821"/>
              <a:ext cx="248817" cy="251991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dirty="0"/>
                <a:t>3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49182BB-F97E-4505-9FC9-669A65E86FD0}"/>
                </a:ext>
              </a:extLst>
            </p:cNvPr>
            <p:cNvSpPr/>
            <p:nvPr/>
          </p:nvSpPr>
          <p:spPr>
            <a:xfrm>
              <a:off x="10325098" y="2415821"/>
              <a:ext cx="248817" cy="2519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dirty="0"/>
                <a:t>5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653E1E1-D199-420B-A5A2-797DD951FA10}"/>
                </a:ext>
              </a:extLst>
            </p:cNvPr>
            <p:cNvSpPr/>
            <p:nvPr/>
          </p:nvSpPr>
          <p:spPr>
            <a:xfrm>
              <a:off x="10325098" y="1756334"/>
              <a:ext cx="248817" cy="2519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dirty="0"/>
                <a:t>4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1B1A79E-855A-44B9-ABC0-99F9FF8514F9}"/>
                </a:ext>
              </a:extLst>
            </p:cNvPr>
            <p:cNvCxnSpPr>
              <a:stCxn id="31" idx="6"/>
              <a:endCxn id="30" idx="2"/>
            </p:cNvCxnSpPr>
            <p:nvPr/>
          </p:nvCxnSpPr>
          <p:spPr>
            <a:xfrm flipV="1">
              <a:off x="9273072" y="2171641"/>
              <a:ext cx="357673" cy="3701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E986DF5-EE4A-489F-94F9-2CAC76295AA4}"/>
                </a:ext>
              </a:extLst>
            </p:cNvPr>
            <p:cNvCxnSpPr>
              <a:cxnSpLocks/>
              <a:stCxn id="29" idx="6"/>
              <a:endCxn id="30" idx="2"/>
            </p:cNvCxnSpPr>
            <p:nvPr/>
          </p:nvCxnSpPr>
          <p:spPr>
            <a:xfrm>
              <a:off x="9273072" y="1882329"/>
              <a:ext cx="357673" cy="2893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5833730-A3A9-40B9-B49C-B077645EF709}"/>
                </a:ext>
              </a:extLst>
            </p:cNvPr>
            <p:cNvCxnSpPr>
              <a:stCxn id="29" idx="4"/>
              <a:endCxn id="31" idx="0"/>
            </p:cNvCxnSpPr>
            <p:nvPr/>
          </p:nvCxnSpPr>
          <p:spPr>
            <a:xfrm>
              <a:off x="9148664" y="2008324"/>
              <a:ext cx="0" cy="4074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69A7208-E0F3-4F3A-AF05-C15CDD39403E}"/>
                </a:ext>
              </a:extLst>
            </p:cNvPr>
            <p:cNvCxnSpPr>
              <a:cxnSpLocks/>
              <a:stCxn id="30" idx="6"/>
              <a:endCxn id="33" idx="2"/>
            </p:cNvCxnSpPr>
            <p:nvPr/>
          </p:nvCxnSpPr>
          <p:spPr>
            <a:xfrm flipV="1">
              <a:off x="9879562" y="1882330"/>
              <a:ext cx="445536" cy="2893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656975D-4BD5-4BEA-9405-5A005D355565}"/>
                </a:ext>
              </a:extLst>
            </p:cNvPr>
            <p:cNvCxnSpPr>
              <a:stCxn id="30" idx="6"/>
              <a:endCxn id="32" idx="2"/>
            </p:cNvCxnSpPr>
            <p:nvPr/>
          </p:nvCxnSpPr>
          <p:spPr>
            <a:xfrm>
              <a:off x="9879562" y="2171641"/>
              <a:ext cx="445536" cy="3701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103523C-C3CA-49D9-BB09-167208B7E3AB}"/>
                </a:ext>
              </a:extLst>
            </p:cNvPr>
            <p:cNvCxnSpPr>
              <a:stCxn id="33" idx="4"/>
              <a:endCxn id="32" idx="0"/>
            </p:cNvCxnSpPr>
            <p:nvPr/>
          </p:nvCxnSpPr>
          <p:spPr>
            <a:xfrm>
              <a:off x="10449507" y="2008325"/>
              <a:ext cx="0" cy="4074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Oval 44">
            <a:extLst>
              <a:ext uri="{FF2B5EF4-FFF2-40B4-BE49-F238E27FC236}">
                <a16:creationId xmlns:a16="http://schemas.microsoft.com/office/drawing/2014/main" id="{166C8164-43F9-445B-B4BB-05BFC79EE47A}"/>
              </a:ext>
            </a:extLst>
          </p:cNvPr>
          <p:cNvSpPr/>
          <p:nvPr/>
        </p:nvSpPr>
        <p:spPr>
          <a:xfrm>
            <a:off x="4848613" y="3675208"/>
            <a:ext cx="423258" cy="407496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03E89458-F9C9-4BE6-A802-088544CC991B}"/>
              </a:ext>
            </a:extLst>
          </p:cNvPr>
          <p:cNvSpPr/>
          <p:nvPr/>
        </p:nvSpPr>
        <p:spPr>
          <a:xfrm>
            <a:off x="6148791" y="3677408"/>
            <a:ext cx="423258" cy="407496"/>
          </a:xfrm>
          <a:prstGeom prst="ellipse">
            <a:avLst/>
          </a:prstGeom>
          <a:solidFill>
            <a:schemeClr val="tx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E5DE650-DA8B-42F5-99DC-AF4E41485ECB}"/>
              </a:ext>
            </a:extLst>
          </p:cNvPr>
          <p:cNvSpPr/>
          <p:nvPr/>
        </p:nvSpPr>
        <p:spPr>
          <a:xfrm>
            <a:off x="6149434" y="4345836"/>
            <a:ext cx="423258" cy="407496"/>
          </a:xfrm>
          <a:prstGeom prst="ellipse">
            <a:avLst/>
          </a:prstGeom>
          <a:solidFill>
            <a:schemeClr val="tx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5B8AB9A-779C-444A-BC95-FC1D41F2E788}"/>
              </a:ext>
            </a:extLst>
          </p:cNvPr>
          <p:cNvGrpSpPr/>
          <p:nvPr/>
        </p:nvGrpSpPr>
        <p:grpSpPr>
          <a:xfrm>
            <a:off x="8501026" y="3769000"/>
            <a:ext cx="1549660" cy="911479"/>
            <a:chOff x="9024255" y="1756333"/>
            <a:chExt cx="1549660" cy="911479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FFC5B068-4EB2-4208-89B3-86D3836DCCB2}"/>
                </a:ext>
              </a:extLst>
            </p:cNvPr>
            <p:cNvSpPr/>
            <p:nvPr/>
          </p:nvSpPr>
          <p:spPr>
            <a:xfrm>
              <a:off x="9024255" y="1756333"/>
              <a:ext cx="248817" cy="251991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dirty="0"/>
                <a:t>2</a:t>
              </a: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535A0ADA-43FC-4571-9A57-0C737532DDCA}"/>
                </a:ext>
              </a:extLst>
            </p:cNvPr>
            <p:cNvSpPr/>
            <p:nvPr/>
          </p:nvSpPr>
          <p:spPr>
            <a:xfrm>
              <a:off x="9630745" y="2045645"/>
              <a:ext cx="248817" cy="251991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dirty="0"/>
                <a:t>1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DFD79E8-2AB2-4320-8742-778F1CD283CD}"/>
                </a:ext>
              </a:extLst>
            </p:cNvPr>
            <p:cNvSpPr/>
            <p:nvPr/>
          </p:nvSpPr>
          <p:spPr>
            <a:xfrm>
              <a:off x="9024255" y="2415821"/>
              <a:ext cx="248817" cy="251991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dirty="0"/>
                <a:t>3</a:t>
              </a: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A62213ED-2A4C-4BC5-99AD-74ADF42DF655}"/>
                </a:ext>
              </a:extLst>
            </p:cNvPr>
            <p:cNvSpPr/>
            <p:nvPr/>
          </p:nvSpPr>
          <p:spPr>
            <a:xfrm>
              <a:off x="10325098" y="2415821"/>
              <a:ext cx="248817" cy="2519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dirty="0"/>
                <a:t>5</a:t>
              </a: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B3E49FE8-B427-4B88-A5C4-6225094F422F}"/>
                </a:ext>
              </a:extLst>
            </p:cNvPr>
            <p:cNvSpPr/>
            <p:nvPr/>
          </p:nvSpPr>
          <p:spPr>
            <a:xfrm>
              <a:off x="10325098" y="1756334"/>
              <a:ext cx="248817" cy="2519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dirty="0"/>
                <a:t>4</a:t>
              </a: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62E28DE-7667-49D9-88A5-0BF56C66B797}"/>
                </a:ext>
              </a:extLst>
            </p:cNvPr>
            <p:cNvCxnSpPr>
              <a:stCxn id="55" idx="6"/>
              <a:endCxn id="54" idx="2"/>
            </p:cNvCxnSpPr>
            <p:nvPr/>
          </p:nvCxnSpPr>
          <p:spPr>
            <a:xfrm flipV="1">
              <a:off x="9273072" y="2171641"/>
              <a:ext cx="357673" cy="3701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8C8EAE2C-11B8-4DCF-B2A3-511345E40759}"/>
                </a:ext>
              </a:extLst>
            </p:cNvPr>
            <p:cNvCxnSpPr>
              <a:cxnSpLocks/>
              <a:stCxn id="53" idx="6"/>
              <a:endCxn id="54" idx="2"/>
            </p:cNvCxnSpPr>
            <p:nvPr/>
          </p:nvCxnSpPr>
          <p:spPr>
            <a:xfrm>
              <a:off x="9273072" y="1882329"/>
              <a:ext cx="357673" cy="2893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76C877A-FCB9-41E9-866F-61B27295A3A6}"/>
                </a:ext>
              </a:extLst>
            </p:cNvPr>
            <p:cNvCxnSpPr>
              <a:stCxn id="53" idx="4"/>
              <a:endCxn id="55" idx="0"/>
            </p:cNvCxnSpPr>
            <p:nvPr/>
          </p:nvCxnSpPr>
          <p:spPr>
            <a:xfrm>
              <a:off x="9148664" y="2008324"/>
              <a:ext cx="0" cy="4074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5507DF6-337F-460E-AB67-5514C63BECEB}"/>
                </a:ext>
              </a:extLst>
            </p:cNvPr>
            <p:cNvCxnSpPr>
              <a:cxnSpLocks/>
              <a:stCxn id="54" idx="6"/>
              <a:endCxn id="57" idx="2"/>
            </p:cNvCxnSpPr>
            <p:nvPr/>
          </p:nvCxnSpPr>
          <p:spPr>
            <a:xfrm flipV="1">
              <a:off x="9879562" y="1882330"/>
              <a:ext cx="445536" cy="2893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8083AE3-DD2C-4B8E-86A7-E7B65BB84FED}"/>
                </a:ext>
              </a:extLst>
            </p:cNvPr>
            <p:cNvCxnSpPr>
              <a:stCxn id="54" idx="6"/>
              <a:endCxn id="56" idx="2"/>
            </p:cNvCxnSpPr>
            <p:nvPr/>
          </p:nvCxnSpPr>
          <p:spPr>
            <a:xfrm>
              <a:off x="9879562" y="2171641"/>
              <a:ext cx="445536" cy="3701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FF76EB0-FD01-4173-866D-55F5224A4766}"/>
                </a:ext>
              </a:extLst>
            </p:cNvPr>
            <p:cNvCxnSpPr>
              <a:stCxn id="57" idx="4"/>
              <a:endCxn id="56" idx="0"/>
            </p:cNvCxnSpPr>
            <p:nvPr/>
          </p:nvCxnSpPr>
          <p:spPr>
            <a:xfrm>
              <a:off x="10449507" y="2008325"/>
              <a:ext cx="0" cy="4074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Oval 63">
            <a:extLst>
              <a:ext uri="{FF2B5EF4-FFF2-40B4-BE49-F238E27FC236}">
                <a16:creationId xmlns:a16="http://schemas.microsoft.com/office/drawing/2014/main" id="{5F952CFB-9FBB-4FEF-A843-64530F26FBCE}"/>
              </a:ext>
            </a:extLst>
          </p:cNvPr>
          <p:cNvSpPr/>
          <p:nvPr/>
        </p:nvSpPr>
        <p:spPr>
          <a:xfrm>
            <a:off x="8415246" y="4350736"/>
            <a:ext cx="423258" cy="407496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8B0B270C-0719-4C8B-AFD0-21CA3FC9AF8C}"/>
              </a:ext>
            </a:extLst>
          </p:cNvPr>
          <p:cNvSpPr/>
          <p:nvPr/>
        </p:nvSpPr>
        <p:spPr>
          <a:xfrm>
            <a:off x="9721356" y="4369396"/>
            <a:ext cx="423258" cy="407496"/>
          </a:xfrm>
          <a:prstGeom prst="ellipse">
            <a:avLst/>
          </a:prstGeom>
          <a:solidFill>
            <a:schemeClr val="tx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CA80180A-7F5E-46A0-8907-83FF06DEE1AD}"/>
              </a:ext>
            </a:extLst>
          </p:cNvPr>
          <p:cNvSpPr/>
          <p:nvPr/>
        </p:nvSpPr>
        <p:spPr>
          <a:xfrm>
            <a:off x="9721356" y="3680399"/>
            <a:ext cx="423258" cy="407496"/>
          </a:xfrm>
          <a:prstGeom prst="ellipse">
            <a:avLst/>
          </a:prstGeom>
          <a:solidFill>
            <a:schemeClr val="tx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6C82837-C248-4404-9078-BD3E87D5651F}"/>
              </a:ext>
            </a:extLst>
          </p:cNvPr>
          <p:cNvGrpSpPr/>
          <p:nvPr/>
        </p:nvGrpSpPr>
        <p:grpSpPr>
          <a:xfrm>
            <a:off x="2974145" y="2745388"/>
            <a:ext cx="6373268" cy="432214"/>
            <a:chOff x="1684329" y="2751568"/>
            <a:chExt cx="6373268" cy="432214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897A2B5B-F0A7-407B-8A77-2BD3F65B8FC7}"/>
                </a:ext>
              </a:extLst>
            </p:cNvPr>
            <p:cNvGrpSpPr/>
            <p:nvPr/>
          </p:nvGrpSpPr>
          <p:grpSpPr>
            <a:xfrm>
              <a:off x="3868525" y="2763927"/>
              <a:ext cx="1914465" cy="419855"/>
              <a:chOff x="1836926" y="2734517"/>
              <a:chExt cx="1914465" cy="419855"/>
            </a:xfrm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FE9815B1-5559-4A5A-B316-75874787C0F8}"/>
                  </a:ext>
                </a:extLst>
              </p:cNvPr>
              <p:cNvSpPr/>
              <p:nvPr/>
            </p:nvSpPr>
            <p:spPr>
              <a:xfrm>
                <a:off x="1848457" y="2734517"/>
                <a:ext cx="423258" cy="407496"/>
              </a:xfrm>
              <a:prstGeom prst="ellipse">
                <a:avLst/>
              </a:prstGeom>
              <a:solidFill>
                <a:srgbClr val="FF0000">
                  <a:alpha val="0"/>
                </a:srgb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8B0458E3-6DD6-4CDD-AA6F-E6619E9EAED2}"/>
                  </a:ext>
                </a:extLst>
              </p:cNvPr>
              <p:cNvSpPr/>
              <p:nvPr/>
            </p:nvSpPr>
            <p:spPr>
              <a:xfrm>
                <a:off x="1836926" y="2746876"/>
                <a:ext cx="1914465" cy="40749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</a:t>
                </a:r>
                <a:r>
                  <a:rPr lang="en-SE" dirty="0">
                    <a:solidFill>
                      <a:schemeClr val="tx1"/>
                    </a:solidFill>
                  </a:rPr>
                  <a:t>t</a:t>
                </a:r>
                <a:r>
                  <a:rPr lang="en-US" dirty="0">
                    <a:solidFill>
                      <a:schemeClr val="tx1"/>
                    </a:solidFill>
                  </a:rPr>
                  <a:t>t</a:t>
                </a:r>
                <a:r>
                  <a:rPr lang="en-SE" dirty="0">
                    <a:solidFill>
                      <a:schemeClr val="tx1"/>
                    </a:solidFill>
                  </a:rPr>
                  <a:t>ended</a:t>
                </a:r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C706E43F-D103-4D79-955C-93C3D0B6D93D}"/>
                </a:ext>
              </a:extLst>
            </p:cNvPr>
            <p:cNvGrpSpPr/>
            <p:nvPr/>
          </p:nvGrpSpPr>
          <p:grpSpPr>
            <a:xfrm>
              <a:off x="5901277" y="2757747"/>
              <a:ext cx="2156320" cy="419855"/>
              <a:chOff x="3869678" y="2728337"/>
              <a:chExt cx="2156320" cy="419855"/>
            </a:xfrm>
          </p:grpSpPr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5CB155D0-696D-4E81-A9ED-3B9CD68538CA}"/>
                  </a:ext>
                </a:extLst>
              </p:cNvPr>
              <p:cNvSpPr/>
              <p:nvPr/>
            </p:nvSpPr>
            <p:spPr>
              <a:xfrm>
                <a:off x="3869678" y="2728337"/>
                <a:ext cx="423258" cy="40749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FDA5CDD4-658C-4EE9-9768-60F5EE289334}"/>
                  </a:ext>
                </a:extLst>
              </p:cNvPr>
              <p:cNvSpPr/>
              <p:nvPr/>
            </p:nvSpPr>
            <p:spPr>
              <a:xfrm>
                <a:off x="4111533" y="2740696"/>
                <a:ext cx="1914465" cy="40749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SE" dirty="0">
                    <a:solidFill>
                      <a:schemeClr val="tx1"/>
                    </a:solidFill>
                  </a:rPr>
                  <a:t>Do not Attend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5561301-E78E-48F4-AF2C-C6A9BF365142}"/>
                </a:ext>
              </a:extLst>
            </p:cNvPr>
            <p:cNvGrpSpPr/>
            <p:nvPr/>
          </p:nvGrpSpPr>
          <p:grpSpPr>
            <a:xfrm>
              <a:off x="1684329" y="2751568"/>
              <a:ext cx="2082683" cy="419855"/>
              <a:chOff x="1684329" y="2751568"/>
              <a:chExt cx="2082683" cy="419855"/>
            </a:xfrm>
          </p:grpSpPr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A8CEADE4-C958-484B-B1F3-8605FCEE3FDD}"/>
                  </a:ext>
                </a:extLst>
              </p:cNvPr>
              <p:cNvSpPr/>
              <p:nvPr/>
            </p:nvSpPr>
            <p:spPr>
              <a:xfrm>
                <a:off x="1684329" y="2751568"/>
                <a:ext cx="423258" cy="407496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D4EFBA1C-099D-45D1-B105-DD0FCBFC6039}"/>
                  </a:ext>
                </a:extLst>
              </p:cNvPr>
              <p:cNvSpPr/>
              <p:nvPr/>
            </p:nvSpPr>
            <p:spPr>
              <a:xfrm>
                <a:off x="1852547" y="2763927"/>
                <a:ext cx="1914465" cy="40749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T</a:t>
                </a:r>
                <a:r>
                  <a:rPr lang="en-SE" dirty="0">
                    <a:solidFill>
                      <a:schemeClr val="tx1"/>
                    </a:solidFill>
                  </a:rPr>
                  <a:t>r</a:t>
                </a:r>
                <a:r>
                  <a:rPr lang="en-US" dirty="0">
                    <a:solidFill>
                      <a:schemeClr val="tx1"/>
                    </a:solidFill>
                  </a:rPr>
                  <a:t>a</a:t>
                </a:r>
                <a:r>
                  <a:rPr lang="en-SE" dirty="0" err="1">
                    <a:solidFill>
                      <a:schemeClr val="tx1"/>
                    </a:solidFill>
                  </a:rPr>
                  <a:t>ining</a:t>
                </a:r>
                <a:r>
                  <a:rPr lang="en-SE" dirty="0">
                    <a:solidFill>
                      <a:schemeClr val="tx1"/>
                    </a:solidFill>
                  </a:rPr>
                  <a:t> Input</a:t>
                </a:r>
              </a:p>
            </p:txBody>
          </p:sp>
        </p:grpSp>
      </p:grp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E83E4E68-6BFC-744D-9B03-7B90DDED7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2A193-2421-9C42-93CF-85E98589E2C0}" type="slidenum">
              <a:rPr lang="en-US" smtClean="0"/>
              <a:t>19</a:t>
            </a:fld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7D96A2F-4B57-437D-B931-9AD0C192A557}"/>
              </a:ext>
            </a:extLst>
          </p:cNvPr>
          <p:cNvGrpSpPr/>
          <p:nvPr/>
        </p:nvGrpSpPr>
        <p:grpSpPr>
          <a:xfrm>
            <a:off x="4815454" y="5044993"/>
            <a:ext cx="5329160" cy="1106623"/>
            <a:chOff x="4815454" y="5044993"/>
            <a:chExt cx="5329160" cy="1106623"/>
          </a:xfrm>
        </p:grpSpPr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C8B2B1C5-2B83-45A4-827A-7BE0048A29C1}"/>
                </a:ext>
              </a:extLst>
            </p:cNvPr>
            <p:cNvGrpSpPr/>
            <p:nvPr/>
          </p:nvGrpSpPr>
          <p:grpSpPr>
            <a:xfrm>
              <a:off x="4929104" y="5143040"/>
              <a:ext cx="1549660" cy="911479"/>
              <a:chOff x="9024255" y="1756333"/>
              <a:chExt cx="1549660" cy="911479"/>
            </a:xfrm>
          </p:grpSpPr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7B1E42C4-C3FF-4943-9BA5-F480EF158523}"/>
                  </a:ext>
                </a:extLst>
              </p:cNvPr>
              <p:cNvSpPr/>
              <p:nvPr/>
            </p:nvSpPr>
            <p:spPr>
              <a:xfrm>
                <a:off x="9024255" y="1756333"/>
                <a:ext cx="248817" cy="25199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SE" dirty="0"/>
                  <a:t>2</a:t>
                </a:r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B0BD989C-04DE-44A0-8402-E4AEB95A9816}"/>
                  </a:ext>
                </a:extLst>
              </p:cNvPr>
              <p:cNvSpPr/>
              <p:nvPr/>
            </p:nvSpPr>
            <p:spPr>
              <a:xfrm>
                <a:off x="9630745" y="2045645"/>
                <a:ext cx="248817" cy="251991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SE" dirty="0"/>
                  <a:t>1</a:t>
                </a:r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F9CA5A2C-2760-4899-BECE-F10D5EB27F2A}"/>
                  </a:ext>
                </a:extLst>
              </p:cNvPr>
              <p:cNvSpPr/>
              <p:nvPr/>
            </p:nvSpPr>
            <p:spPr>
              <a:xfrm>
                <a:off x="9024255" y="2415821"/>
                <a:ext cx="248817" cy="251991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SE" dirty="0"/>
                  <a:t>3</a:t>
                </a:r>
              </a:p>
            </p:txBody>
          </p:sp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225B7E5F-4984-4FB3-9B91-6915945035C8}"/>
                  </a:ext>
                </a:extLst>
              </p:cNvPr>
              <p:cNvSpPr/>
              <p:nvPr/>
            </p:nvSpPr>
            <p:spPr>
              <a:xfrm>
                <a:off x="10325098" y="2415821"/>
                <a:ext cx="248817" cy="251991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SE" dirty="0"/>
                  <a:t>5</a:t>
                </a:r>
              </a:p>
            </p:txBody>
          </p:sp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FE9F4F4C-54B9-44D7-9B49-8D90C66B3083}"/>
                  </a:ext>
                </a:extLst>
              </p:cNvPr>
              <p:cNvSpPr/>
              <p:nvPr/>
            </p:nvSpPr>
            <p:spPr>
              <a:xfrm>
                <a:off x="10325098" y="1756334"/>
                <a:ext cx="248817" cy="25199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SE" dirty="0"/>
                  <a:t>4</a:t>
                </a:r>
              </a:p>
            </p:txBody>
          </p: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BEAF4461-0774-4902-928B-178D90D4C16D}"/>
                  </a:ext>
                </a:extLst>
              </p:cNvPr>
              <p:cNvCxnSpPr>
                <a:stCxn id="132" idx="6"/>
                <a:endCxn id="131" idx="2"/>
              </p:cNvCxnSpPr>
              <p:nvPr/>
            </p:nvCxnSpPr>
            <p:spPr>
              <a:xfrm flipV="1">
                <a:off x="9273072" y="2171641"/>
                <a:ext cx="357673" cy="37017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2054B301-E0B0-4CA2-BB21-FFFE3C8634F0}"/>
                  </a:ext>
                </a:extLst>
              </p:cNvPr>
              <p:cNvCxnSpPr>
                <a:cxnSpLocks/>
                <a:stCxn id="130" idx="6"/>
                <a:endCxn id="131" idx="2"/>
              </p:cNvCxnSpPr>
              <p:nvPr/>
            </p:nvCxnSpPr>
            <p:spPr>
              <a:xfrm>
                <a:off x="9273072" y="1882329"/>
                <a:ext cx="357673" cy="28931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1F884413-D3DC-4224-8D73-5DE861523A61}"/>
                  </a:ext>
                </a:extLst>
              </p:cNvPr>
              <p:cNvCxnSpPr>
                <a:stCxn id="130" idx="4"/>
                <a:endCxn id="132" idx="0"/>
              </p:cNvCxnSpPr>
              <p:nvPr/>
            </p:nvCxnSpPr>
            <p:spPr>
              <a:xfrm>
                <a:off x="9148664" y="2008324"/>
                <a:ext cx="0" cy="40749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FE8BFF4E-7381-4066-A845-E135FFB8CB38}"/>
                  </a:ext>
                </a:extLst>
              </p:cNvPr>
              <p:cNvCxnSpPr>
                <a:cxnSpLocks/>
                <a:stCxn id="131" idx="6"/>
                <a:endCxn id="134" idx="2"/>
              </p:cNvCxnSpPr>
              <p:nvPr/>
            </p:nvCxnSpPr>
            <p:spPr>
              <a:xfrm flipV="1">
                <a:off x="9879562" y="1882330"/>
                <a:ext cx="445536" cy="28931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D84B9DE1-BBAE-460D-BEB6-18E0F095EE3A}"/>
                  </a:ext>
                </a:extLst>
              </p:cNvPr>
              <p:cNvCxnSpPr>
                <a:stCxn id="131" idx="6"/>
                <a:endCxn id="133" idx="2"/>
              </p:cNvCxnSpPr>
              <p:nvPr/>
            </p:nvCxnSpPr>
            <p:spPr>
              <a:xfrm>
                <a:off x="9879562" y="2171641"/>
                <a:ext cx="445536" cy="37017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77E31C11-869E-460F-AE88-9D29EEF1A485}"/>
                  </a:ext>
                </a:extLst>
              </p:cNvPr>
              <p:cNvCxnSpPr>
                <a:stCxn id="134" idx="4"/>
                <a:endCxn id="133" idx="0"/>
              </p:cNvCxnSpPr>
              <p:nvPr/>
            </p:nvCxnSpPr>
            <p:spPr>
              <a:xfrm>
                <a:off x="10449507" y="2008325"/>
                <a:ext cx="0" cy="40749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ED0CDEE4-DEA4-4EAF-A0B7-0986D6C2AEC6}"/>
                </a:ext>
              </a:extLst>
            </p:cNvPr>
            <p:cNvSpPr/>
            <p:nvPr/>
          </p:nvSpPr>
          <p:spPr>
            <a:xfrm>
              <a:off x="6142727" y="5065287"/>
              <a:ext cx="423258" cy="407496"/>
            </a:xfrm>
            <a:prstGeom prst="ellipse">
              <a:avLst/>
            </a:prstGeom>
            <a:solidFill>
              <a:srgbClr val="FF0000">
                <a:alpha val="0"/>
              </a:srgb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66DE4B0A-2E42-4571-B23F-3DB59A96A503}"/>
                </a:ext>
              </a:extLst>
            </p:cNvPr>
            <p:cNvSpPr/>
            <p:nvPr/>
          </p:nvSpPr>
          <p:spPr>
            <a:xfrm>
              <a:off x="4815454" y="5047256"/>
              <a:ext cx="423258" cy="40749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 dirty="0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A2FCD11D-E2C6-47F0-B09C-EF561D70380C}"/>
                </a:ext>
              </a:extLst>
            </p:cNvPr>
            <p:cNvSpPr/>
            <p:nvPr/>
          </p:nvSpPr>
          <p:spPr>
            <a:xfrm>
              <a:off x="4830321" y="5698184"/>
              <a:ext cx="423258" cy="40749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A13044A7-D641-4021-86DB-332A22026A18}"/>
                </a:ext>
              </a:extLst>
            </p:cNvPr>
            <p:cNvGrpSpPr/>
            <p:nvPr/>
          </p:nvGrpSpPr>
          <p:grpSpPr>
            <a:xfrm>
              <a:off x="8494319" y="5156881"/>
              <a:ext cx="1549660" cy="911479"/>
              <a:chOff x="9024255" y="1756333"/>
              <a:chExt cx="1549660" cy="911479"/>
            </a:xfrm>
          </p:grpSpPr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E5177D94-2CA8-4465-8B33-CAFEFB04B1DA}"/>
                  </a:ext>
                </a:extLst>
              </p:cNvPr>
              <p:cNvSpPr/>
              <p:nvPr/>
            </p:nvSpPr>
            <p:spPr>
              <a:xfrm>
                <a:off x="9024255" y="1756333"/>
                <a:ext cx="248817" cy="251991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SE" dirty="0"/>
                  <a:t>2</a:t>
                </a:r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B59B2621-BB92-4574-ABB4-2F10A2EB9079}"/>
                  </a:ext>
                </a:extLst>
              </p:cNvPr>
              <p:cNvSpPr/>
              <p:nvPr/>
            </p:nvSpPr>
            <p:spPr>
              <a:xfrm>
                <a:off x="9630745" y="2045645"/>
                <a:ext cx="248817" cy="251991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SE" dirty="0"/>
                  <a:t>1</a:t>
                </a:r>
              </a:p>
            </p:txBody>
          </p:sp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60AFC6A1-8790-4588-B26E-534A40F2F598}"/>
                  </a:ext>
                </a:extLst>
              </p:cNvPr>
              <p:cNvSpPr/>
              <p:nvPr/>
            </p:nvSpPr>
            <p:spPr>
              <a:xfrm>
                <a:off x="9024255" y="2415821"/>
                <a:ext cx="248817" cy="251991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SE" dirty="0"/>
                  <a:t>3</a:t>
                </a:r>
              </a:p>
            </p:txBody>
          </p:sp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D5108025-05E4-4D6B-9922-101F76C42162}"/>
                  </a:ext>
                </a:extLst>
              </p:cNvPr>
              <p:cNvSpPr/>
              <p:nvPr/>
            </p:nvSpPr>
            <p:spPr>
              <a:xfrm>
                <a:off x="10325098" y="2415821"/>
                <a:ext cx="248817" cy="25199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SE" dirty="0"/>
                  <a:t>5</a:t>
                </a:r>
              </a:p>
            </p:txBody>
          </p:sp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A2F8231B-065C-41D0-8004-C9420907F89A}"/>
                  </a:ext>
                </a:extLst>
              </p:cNvPr>
              <p:cNvSpPr/>
              <p:nvPr/>
            </p:nvSpPr>
            <p:spPr>
              <a:xfrm>
                <a:off x="10325098" y="1756334"/>
                <a:ext cx="248817" cy="251991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SE" dirty="0"/>
                  <a:t>4</a:t>
                </a:r>
              </a:p>
            </p:txBody>
          </p: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696494B1-9480-44CC-B3BE-FE4937CFD484}"/>
                  </a:ext>
                </a:extLst>
              </p:cNvPr>
              <p:cNvCxnSpPr>
                <a:stCxn id="147" idx="6"/>
                <a:endCxn id="146" idx="2"/>
              </p:cNvCxnSpPr>
              <p:nvPr/>
            </p:nvCxnSpPr>
            <p:spPr>
              <a:xfrm flipV="1">
                <a:off x="9273072" y="2171641"/>
                <a:ext cx="357673" cy="37017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5987AC28-8FC9-4AFB-AAA4-FCE3A860DC4E}"/>
                  </a:ext>
                </a:extLst>
              </p:cNvPr>
              <p:cNvCxnSpPr>
                <a:cxnSpLocks/>
                <a:stCxn id="145" idx="6"/>
                <a:endCxn id="146" idx="2"/>
              </p:cNvCxnSpPr>
              <p:nvPr/>
            </p:nvCxnSpPr>
            <p:spPr>
              <a:xfrm>
                <a:off x="9273072" y="1882329"/>
                <a:ext cx="357673" cy="28931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305D5D66-663C-4834-947D-C5394430BD7A}"/>
                  </a:ext>
                </a:extLst>
              </p:cNvPr>
              <p:cNvCxnSpPr>
                <a:stCxn id="145" idx="4"/>
                <a:endCxn id="147" idx="0"/>
              </p:cNvCxnSpPr>
              <p:nvPr/>
            </p:nvCxnSpPr>
            <p:spPr>
              <a:xfrm>
                <a:off x="9148664" y="2008324"/>
                <a:ext cx="0" cy="40749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3A622CC0-3842-4A4C-BC90-4C5E5C01E78F}"/>
                  </a:ext>
                </a:extLst>
              </p:cNvPr>
              <p:cNvCxnSpPr>
                <a:cxnSpLocks/>
                <a:stCxn id="146" idx="6"/>
                <a:endCxn id="149" idx="2"/>
              </p:cNvCxnSpPr>
              <p:nvPr/>
            </p:nvCxnSpPr>
            <p:spPr>
              <a:xfrm flipV="1">
                <a:off x="9879562" y="1882330"/>
                <a:ext cx="445536" cy="28931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CE73A697-F134-475F-B78C-0509EC3BB8E2}"/>
                  </a:ext>
                </a:extLst>
              </p:cNvPr>
              <p:cNvCxnSpPr>
                <a:stCxn id="146" idx="6"/>
                <a:endCxn id="148" idx="2"/>
              </p:cNvCxnSpPr>
              <p:nvPr/>
            </p:nvCxnSpPr>
            <p:spPr>
              <a:xfrm>
                <a:off x="9879562" y="2171641"/>
                <a:ext cx="445536" cy="37017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6DB21CDD-DA4B-41DB-BBC2-305D9E254462}"/>
                  </a:ext>
                </a:extLst>
              </p:cNvPr>
              <p:cNvCxnSpPr>
                <a:stCxn id="149" idx="4"/>
                <a:endCxn id="148" idx="0"/>
              </p:cNvCxnSpPr>
              <p:nvPr/>
            </p:nvCxnSpPr>
            <p:spPr>
              <a:xfrm>
                <a:off x="10449507" y="2008325"/>
                <a:ext cx="0" cy="40749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619E5A1F-0916-49AD-936E-5B9F7E43F666}"/>
                </a:ext>
              </a:extLst>
            </p:cNvPr>
            <p:cNvSpPr/>
            <p:nvPr/>
          </p:nvSpPr>
          <p:spPr>
            <a:xfrm>
              <a:off x="9721356" y="5739325"/>
              <a:ext cx="423258" cy="407496"/>
            </a:xfrm>
            <a:prstGeom prst="ellipse">
              <a:avLst/>
            </a:prstGeom>
            <a:solidFill>
              <a:srgbClr val="FF0000">
                <a:alpha val="0"/>
              </a:srgb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C5490D0A-AEFD-48BA-9921-77C3A614ED86}"/>
                </a:ext>
              </a:extLst>
            </p:cNvPr>
            <p:cNvSpPr/>
            <p:nvPr/>
          </p:nvSpPr>
          <p:spPr>
            <a:xfrm>
              <a:off x="8407099" y="5744120"/>
              <a:ext cx="423258" cy="40749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314481AF-2847-426A-85FE-9A01AD64907C}"/>
                </a:ext>
              </a:extLst>
            </p:cNvPr>
            <p:cNvSpPr/>
            <p:nvPr/>
          </p:nvSpPr>
          <p:spPr>
            <a:xfrm>
              <a:off x="8407099" y="5044993"/>
              <a:ext cx="423258" cy="40749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B24D226-4A94-41C7-99A7-0C8C4396389F}"/>
              </a:ext>
            </a:extLst>
          </p:cNvPr>
          <p:cNvGrpSpPr/>
          <p:nvPr/>
        </p:nvGrpSpPr>
        <p:grpSpPr>
          <a:xfrm>
            <a:off x="4538407" y="3429000"/>
            <a:ext cx="6082289" cy="3063026"/>
            <a:chOff x="4538407" y="3429000"/>
            <a:chExt cx="6082289" cy="3063026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3D42C71-BE93-49A2-A83B-0F88A8145ACE}"/>
                </a:ext>
              </a:extLst>
            </p:cNvPr>
            <p:cNvSpPr/>
            <p:nvPr/>
          </p:nvSpPr>
          <p:spPr>
            <a:xfrm>
              <a:off x="4550569" y="3429000"/>
              <a:ext cx="6070127" cy="149581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6FF0DDB5-7A47-4954-94EF-8DC4798AA5DE}"/>
                </a:ext>
              </a:extLst>
            </p:cNvPr>
            <p:cNvSpPr/>
            <p:nvPr/>
          </p:nvSpPr>
          <p:spPr>
            <a:xfrm>
              <a:off x="4538407" y="4996214"/>
              <a:ext cx="6070127" cy="149581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</p:grpSp>
    </p:spTree>
    <p:extLst>
      <p:ext uri="{BB962C8B-B14F-4D97-AF65-F5344CB8AC3E}">
        <p14:creationId xmlns:p14="http://schemas.microsoft.com/office/powerpoint/2010/main" val="218613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7" grpId="0" animBg="1"/>
      <p:bldP spid="48" grpId="0" animBg="1"/>
      <p:bldP spid="64" grpId="0" animBg="1"/>
      <p:bldP spid="65" grpId="0" animBg="1"/>
      <p:bldP spid="6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E55CA-0A60-F345-BA9B-7655EB3D7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Data are Networks/Graphs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809442-8DC8-A644-A089-FD76A4585E0B}"/>
              </a:ext>
            </a:extLst>
          </p:cNvPr>
          <p:cNvSpPr txBox="1"/>
          <p:nvPr/>
        </p:nvSpPr>
        <p:spPr>
          <a:xfrm>
            <a:off x="1298608" y="6308209"/>
            <a:ext cx="7953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Jure </a:t>
            </a:r>
            <a:r>
              <a:rPr lang="en-US" dirty="0" err="1"/>
              <a:t>Leskovec</a:t>
            </a:r>
            <a:r>
              <a:rPr lang="en-US" dirty="0"/>
              <a:t>, Stanford CS224W: Analysis of Networks, http://cs224w.stanford.edu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C1F2C86-62B2-234F-81D9-4800DDC60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2A193-2421-9C42-93CF-85E98589E2C0}" type="slidenum">
              <a:rPr lang="en-US" smtClean="0"/>
              <a:t>2</a:t>
            </a:fld>
            <a:endParaRPr lang="en-US"/>
          </a:p>
        </p:txBody>
      </p:sp>
      <p:pic>
        <p:nvPicPr>
          <p:cNvPr id="1028" name="Picture 4" descr="Image result for graph data is everywehre&quot;">
            <a:extLst>
              <a:ext uri="{FF2B5EF4-FFF2-40B4-BE49-F238E27FC236}">
                <a16:creationId xmlns:a16="http://schemas.microsoft.com/office/drawing/2014/main" id="{92B967ED-EC2E-45BB-93BB-E53EE111724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665" y="1690688"/>
            <a:ext cx="749065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4680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EBE1C-1C68-4CE3-ABF9-2015E7EFE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</a:t>
            </a:r>
            <a:r>
              <a:rPr lang="en-SE" dirty="0"/>
              <a:t>e</a:t>
            </a:r>
            <a:r>
              <a:rPr lang="en-US" dirty="0" err="1"/>
              <a:t>i</a:t>
            </a:r>
            <a:r>
              <a:rPr lang="en-SE" dirty="0"/>
              <a:t>g</a:t>
            </a:r>
            <a:r>
              <a:rPr lang="en-US" dirty="0"/>
              <a:t>h</a:t>
            </a:r>
            <a:r>
              <a:rPr lang="en-SE" dirty="0"/>
              <a:t>b</a:t>
            </a:r>
            <a:r>
              <a:rPr lang="en-US" dirty="0"/>
              <a:t>o</a:t>
            </a:r>
            <a:r>
              <a:rPr lang="en-SE" dirty="0"/>
              <a:t>r</a:t>
            </a:r>
            <a:r>
              <a:rPr lang="en-US" dirty="0"/>
              <a:t>h</a:t>
            </a:r>
            <a:r>
              <a:rPr lang="en-SE" dirty="0"/>
              <a:t>o</a:t>
            </a:r>
            <a:r>
              <a:rPr lang="en-US" dirty="0"/>
              <a:t>o</a:t>
            </a:r>
            <a:r>
              <a:rPr lang="en-SE" dirty="0"/>
              <a:t>d </a:t>
            </a:r>
            <a:r>
              <a:rPr lang="en-US" dirty="0"/>
              <a:t>a</a:t>
            </a:r>
            <a:r>
              <a:rPr lang="en-SE" dirty="0"/>
              <a:t>s </a:t>
            </a:r>
            <a:r>
              <a:rPr lang="en-US" dirty="0"/>
              <a:t>f</a:t>
            </a:r>
            <a:r>
              <a:rPr lang="en-SE" dirty="0"/>
              <a:t>e</a:t>
            </a:r>
            <a:r>
              <a:rPr lang="en-US" dirty="0"/>
              <a:t>a</a:t>
            </a:r>
            <a:r>
              <a:rPr lang="en-SE" dirty="0"/>
              <a:t>t</a:t>
            </a:r>
            <a:r>
              <a:rPr lang="en-US" dirty="0"/>
              <a:t>u</a:t>
            </a:r>
            <a:r>
              <a:rPr lang="en-SE" dirty="0"/>
              <a:t>r</a:t>
            </a:r>
            <a:r>
              <a:rPr lang="en-US" dirty="0"/>
              <a:t>e</a:t>
            </a:r>
            <a:endParaRPr lang="en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9DB649-CA94-4021-A026-D21704130D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S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E" b="1" i="1" smtClean="0"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  <m:r>
                          <a:rPr lang="en-SE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SE" i="1">
                            <a:latin typeface="Cambria Math" panose="02040503050406030204" pitchFamily="18" charset="0"/>
                          </a:rPr>
                          <m:t>𝑆𝑎𝑚𝑝𝑙𝑒</m:t>
                        </m:r>
                        <m:r>
                          <a:rPr lang="en-SE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SE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SE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SE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SE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S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SE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  <m:r>
                          <a:rPr lang="en-SE" b="1" i="1" smtClean="0">
                            <a:latin typeface="Cambria Math" panose="02040503050406030204" pitchFamily="18" charset="0"/>
                          </a:rPr>
                          <m:t>∈</m:t>
                        </m:r>
                      </m:e>
                      <m:sup>
                        <m:r>
                          <a:rPr lang="en-SE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SE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SE" i="1">
                            <a:latin typeface="Cambria Math" panose="02040503050406030204" pitchFamily="18" charset="0"/>
                          </a:rPr>
                          <m:t>|×</m:t>
                        </m:r>
                        <m:r>
                          <a:rPr lang="en-SE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SE" dirty="0"/>
              </a:p>
              <a:p>
                <a:pPr marL="457200" lvl="1" indent="0" algn="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E" b="1" i="1" smtClean="0"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en-S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SE" b="0" i="1" smtClean="0">
                          <a:latin typeface="Cambria Math" panose="02040503050406030204" pitchFamily="18" charset="0"/>
                        </a:rPr>
                        <m:t>=[2, 3, 4, 5]</m:t>
                      </m:r>
                    </m:oMath>
                  </m:oMathPara>
                </a14:m>
                <a:endParaRPr lang="en-SE" dirty="0"/>
              </a:p>
              <a:p>
                <a:pPr marL="457200" lvl="1" indent="0" algn="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E" b="1" i="1" smtClean="0"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en-S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SE" i="1">
                          <a:latin typeface="Cambria Math" panose="02040503050406030204" pitchFamily="18" charset="0"/>
                        </a:rPr>
                        <m:t>=[</m:t>
                      </m:r>
                      <m:r>
                        <a:rPr lang="en-SE" b="0" i="1" smtClean="0">
                          <a:latin typeface="Cambria Math" panose="02040503050406030204" pitchFamily="18" charset="0"/>
                        </a:rPr>
                        <m:t>1,</m:t>
                      </m:r>
                      <m:r>
                        <a:rPr lang="en-SE" i="1">
                          <a:latin typeface="Cambria Math" panose="02040503050406030204" pitchFamily="18" charset="0"/>
                        </a:rPr>
                        <m:t> 3</m:t>
                      </m:r>
                      <m:r>
                        <a:rPr lang="en-SE" b="0" i="1" smtClean="0">
                          <a:latin typeface="Cambria Math" panose="02040503050406030204" pitchFamily="18" charset="0"/>
                        </a:rPr>
                        <m:t>, 0, 0</m:t>
                      </m:r>
                      <m:r>
                        <a:rPr lang="en-SE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SE" dirty="0"/>
              </a:p>
              <a:p>
                <a:pPr marL="457200" lvl="1" indent="0" algn="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E" b="1" i="1" smtClean="0"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en-S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SE" i="1">
                          <a:latin typeface="Cambria Math" panose="02040503050406030204" pitchFamily="18" charset="0"/>
                        </a:rPr>
                        <m:t>=[</m:t>
                      </m:r>
                      <m:r>
                        <a:rPr lang="en-SE" b="0" i="1" smtClean="0">
                          <a:latin typeface="Cambria Math" panose="02040503050406030204" pitchFamily="18" charset="0"/>
                        </a:rPr>
                        <m:t>1, </m:t>
                      </m:r>
                      <m:r>
                        <a:rPr lang="en-SE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SE" b="0" i="1" smtClean="0">
                          <a:latin typeface="Cambria Math" panose="02040503050406030204" pitchFamily="18" charset="0"/>
                        </a:rPr>
                        <m:t>, 0, 0</m:t>
                      </m:r>
                      <m:r>
                        <a:rPr lang="en-SE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SE" dirty="0"/>
              </a:p>
              <a:p>
                <a:pPr marL="457200" lvl="1" indent="0" algn="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E" b="1" i="1" smtClean="0"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en-SE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SE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S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S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SE" i="1">
                              <a:latin typeface="Cambria Math" panose="02040503050406030204" pitchFamily="18" charset="0"/>
                            </a:rPr>
                            <m:t>, 5</m:t>
                          </m:r>
                          <m:r>
                            <a:rPr lang="en-SE" b="0" i="1" smtClean="0">
                              <a:latin typeface="Cambria Math" panose="02040503050406030204" pitchFamily="18" charset="0"/>
                            </a:rPr>
                            <m:t>, 0, 0</m:t>
                          </m:r>
                        </m:e>
                      </m:d>
                    </m:oMath>
                  </m:oMathPara>
                </a14:m>
                <a:endParaRPr lang="en-SE" dirty="0"/>
              </a:p>
              <a:p>
                <a:pPr marL="457200" lvl="1" indent="0" algn="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E" b="1" i="1" smtClean="0"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en-SE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SE" i="1">
                          <a:latin typeface="Cambria Math" panose="02040503050406030204" pitchFamily="18" charset="0"/>
                        </a:rPr>
                        <m:t>=[</m:t>
                      </m:r>
                      <m:r>
                        <a:rPr lang="en-SE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SE" i="1">
                          <a:latin typeface="Cambria Math" panose="02040503050406030204" pitchFamily="18" charset="0"/>
                        </a:rPr>
                        <m:t>, 4</m:t>
                      </m:r>
                      <m:r>
                        <a:rPr lang="en-SE" b="0" i="1" smtClean="0">
                          <a:latin typeface="Cambria Math" panose="02040503050406030204" pitchFamily="18" charset="0"/>
                        </a:rPr>
                        <m:t>, 0, 0</m:t>
                      </m:r>
                      <m:r>
                        <a:rPr lang="en-SE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SE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9DB649-CA94-4021-A026-D21704130D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2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75DC9D70-B6D1-448C-BDBE-A2FF207FE7D4}"/>
              </a:ext>
            </a:extLst>
          </p:cNvPr>
          <p:cNvGrpSpPr/>
          <p:nvPr/>
        </p:nvGrpSpPr>
        <p:grpSpPr>
          <a:xfrm>
            <a:off x="1595344" y="3040620"/>
            <a:ext cx="1633432" cy="913784"/>
            <a:chOff x="8940483" y="1754028"/>
            <a:chExt cx="1633432" cy="913784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0DD4E11-034F-4A81-8B9A-C5825151AC0D}"/>
                </a:ext>
              </a:extLst>
            </p:cNvPr>
            <p:cNvSpPr/>
            <p:nvPr/>
          </p:nvSpPr>
          <p:spPr>
            <a:xfrm>
              <a:off x="8940483" y="1754028"/>
              <a:ext cx="248817" cy="2519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dirty="0"/>
                <a:t>2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36073C0-6464-406A-BEC0-F9C3B6EF29EE}"/>
                </a:ext>
              </a:extLst>
            </p:cNvPr>
            <p:cNvSpPr/>
            <p:nvPr/>
          </p:nvSpPr>
          <p:spPr>
            <a:xfrm>
              <a:off x="9630745" y="2045645"/>
              <a:ext cx="248817" cy="2519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dirty="0"/>
                <a:t>1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04276A7-D023-4E62-BD42-0E22FFB407DB}"/>
                </a:ext>
              </a:extLst>
            </p:cNvPr>
            <p:cNvSpPr/>
            <p:nvPr/>
          </p:nvSpPr>
          <p:spPr>
            <a:xfrm>
              <a:off x="8940483" y="2415820"/>
              <a:ext cx="248817" cy="2519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dirty="0"/>
                <a:t>3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FEE57D5-90A0-49D8-B932-B8C1EBD942EE}"/>
                </a:ext>
              </a:extLst>
            </p:cNvPr>
            <p:cNvSpPr/>
            <p:nvPr/>
          </p:nvSpPr>
          <p:spPr>
            <a:xfrm>
              <a:off x="10325098" y="2415821"/>
              <a:ext cx="248817" cy="2519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dirty="0"/>
                <a:t>5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BAC1935-BD00-4FB9-9D46-38933C136BB6}"/>
                </a:ext>
              </a:extLst>
            </p:cNvPr>
            <p:cNvSpPr/>
            <p:nvPr/>
          </p:nvSpPr>
          <p:spPr>
            <a:xfrm>
              <a:off x="10325098" y="1756334"/>
              <a:ext cx="248817" cy="2519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dirty="0"/>
                <a:t>4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094952F-956B-4C27-A6E2-AA4AD5C6EBD0}"/>
                </a:ext>
              </a:extLst>
            </p:cNvPr>
            <p:cNvCxnSpPr>
              <a:stCxn id="7" idx="6"/>
              <a:endCxn id="6" idx="2"/>
            </p:cNvCxnSpPr>
            <p:nvPr/>
          </p:nvCxnSpPr>
          <p:spPr>
            <a:xfrm flipV="1">
              <a:off x="9189300" y="2171641"/>
              <a:ext cx="441445" cy="370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8767C5C-3EFE-47DE-8A01-81F5E820FEFB}"/>
                </a:ext>
              </a:extLst>
            </p:cNvPr>
            <p:cNvCxnSpPr>
              <a:cxnSpLocks/>
              <a:stCxn id="5" idx="6"/>
              <a:endCxn id="6" idx="2"/>
            </p:cNvCxnSpPr>
            <p:nvPr/>
          </p:nvCxnSpPr>
          <p:spPr>
            <a:xfrm>
              <a:off x="9189300" y="1880024"/>
              <a:ext cx="441445" cy="2916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99E4822-687B-46F3-B230-7E3A9C6048D0}"/>
                </a:ext>
              </a:extLst>
            </p:cNvPr>
            <p:cNvCxnSpPr>
              <a:stCxn id="5" idx="4"/>
              <a:endCxn id="7" idx="0"/>
            </p:cNvCxnSpPr>
            <p:nvPr/>
          </p:nvCxnSpPr>
          <p:spPr>
            <a:xfrm>
              <a:off x="9064892" y="2006019"/>
              <a:ext cx="0" cy="409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F99D719-5DD3-44AA-859F-3E2BAE30EFBE}"/>
                </a:ext>
              </a:extLst>
            </p:cNvPr>
            <p:cNvCxnSpPr>
              <a:cxnSpLocks/>
              <a:stCxn id="6" idx="6"/>
              <a:endCxn id="9" idx="2"/>
            </p:cNvCxnSpPr>
            <p:nvPr/>
          </p:nvCxnSpPr>
          <p:spPr>
            <a:xfrm flipV="1">
              <a:off x="9879562" y="1882330"/>
              <a:ext cx="445536" cy="2893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CD2B137-955B-4DD8-B75E-0EBFDD83344B}"/>
                </a:ext>
              </a:extLst>
            </p:cNvPr>
            <p:cNvCxnSpPr>
              <a:stCxn id="6" idx="6"/>
              <a:endCxn id="8" idx="2"/>
            </p:cNvCxnSpPr>
            <p:nvPr/>
          </p:nvCxnSpPr>
          <p:spPr>
            <a:xfrm>
              <a:off x="9879562" y="2171641"/>
              <a:ext cx="445536" cy="3701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0DE1CC5-8271-4C56-A5CE-BA659CD79EEE}"/>
                </a:ext>
              </a:extLst>
            </p:cNvPr>
            <p:cNvCxnSpPr>
              <a:stCxn id="9" idx="4"/>
              <a:endCxn id="8" idx="0"/>
            </p:cNvCxnSpPr>
            <p:nvPr/>
          </p:nvCxnSpPr>
          <p:spPr>
            <a:xfrm>
              <a:off x="10449507" y="2008325"/>
              <a:ext cx="0" cy="4074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D588D60-506B-2342-B22D-DDC2AA5D2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2A193-2421-9C42-93CF-85E98589E2C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05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B6F87-CD81-4D53-A1E9-8B9F1D62D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SE" dirty="0"/>
              <a:t>l</a:t>
            </a:r>
            <a:r>
              <a:rPr lang="en-US" dirty="0"/>
              <a:t>g</a:t>
            </a:r>
            <a:r>
              <a:rPr lang="en-SE" dirty="0"/>
              <a:t>o</a:t>
            </a:r>
            <a:r>
              <a:rPr lang="en-US" dirty="0"/>
              <a:t>r</a:t>
            </a:r>
            <a:r>
              <a:rPr lang="en-SE" dirty="0" err="1"/>
              <a:t>i</a:t>
            </a:r>
            <a:r>
              <a:rPr lang="en-US" dirty="0"/>
              <a:t>t</a:t>
            </a:r>
            <a:r>
              <a:rPr lang="en-SE" dirty="0"/>
              <a:t>h</a:t>
            </a:r>
            <a:r>
              <a:rPr lang="en-US" dirty="0"/>
              <a:t>m</a:t>
            </a:r>
            <a:r>
              <a:rPr lang="en-SE" dirty="0"/>
              <a:t>: </a:t>
            </a:r>
            <a:r>
              <a:rPr lang="en-US" dirty="0"/>
              <a:t>A</a:t>
            </a:r>
            <a:r>
              <a:rPr lang="en-SE" dirty="0"/>
              <a:t>t</a:t>
            </a:r>
            <a:r>
              <a:rPr lang="en-US" dirty="0"/>
              <a:t>t</a:t>
            </a:r>
            <a:r>
              <a:rPr lang="en-SE" dirty="0"/>
              <a:t>e</a:t>
            </a:r>
            <a:r>
              <a:rPr lang="en-US" dirty="0"/>
              <a:t>n</a:t>
            </a:r>
            <a:r>
              <a:rPr lang="en-SE" dirty="0"/>
              <a:t>t</a:t>
            </a:r>
            <a:r>
              <a:rPr lang="en-US" dirty="0" err="1"/>
              <a:t>i</a:t>
            </a:r>
            <a:r>
              <a:rPr lang="en-SE" dirty="0"/>
              <a:t>v</a:t>
            </a:r>
            <a:r>
              <a:rPr lang="en-US" dirty="0"/>
              <a:t>e</a:t>
            </a:r>
            <a:r>
              <a:rPr lang="en-SE" dirty="0"/>
              <a:t> </a:t>
            </a:r>
            <a:r>
              <a:rPr lang="en-US" dirty="0"/>
              <a:t>P</a:t>
            </a:r>
            <a:r>
              <a:rPr lang="en-SE" dirty="0"/>
              <a:t>o</a:t>
            </a:r>
            <a:r>
              <a:rPr lang="en-US" dirty="0"/>
              <a:t>o</a:t>
            </a:r>
            <a:r>
              <a:rPr lang="en-SE" dirty="0"/>
              <a:t>l</a:t>
            </a:r>
            <a:r>
              <a:rPr lang="en-US" dirty="0" err="1"/>
              <a:t>i</a:t>
            </a:r>
            <a:r>
              <a:rPr lang="en-SE" dirty="0"/>
              <a:t>n</a:t>
            </a:r>
            <a:r>
              <a:rPr lang="en-US" dirty="0"/>
              <a:t>g</a:t>
            </a:r>
            <a:r>
              <a:rPr lang="en-SE" dirty="0"/>
              <a:t> </a:t>
            </a:r>
            <a:r>
              <a:rPr lang="en-US" dirty="0"/>
              <a:t>N</a:t>
            </a:r>
            <a:r>
              <a:rPr lang="en-SE" dirty="0"/>
              <a:t>e</a:t>
            </a:r>
            <a:r>
              <a:rPr lang="en-US" dirty="0"/>
              <a:t>t</a:t>
            </a:r>
            <a:r>
              <a:rPr lang="en-SE" dirty="0"/>
              <a:t>w</a:t>
            </a:r>
            <a:r>
              <a:rPr lang="en-US" dirty="0"/>
              <a:t>o</a:t>
            </a:r>
            <a:r>
              <a:rPr lang="en-SE" dirty="0"/>
              <a:t>r</a:t>
            </a:r>
            <a:r>
              <a:rPr lang="en-US" dirty="0"/>
              <a:t>k</a:t>
            </a:r>
            <a:r>
              <a:rPr lang="en-SE" dirty="0"/>
              <a:t> (</a:t>
            </a:r>
            <a:r>
              <a:rPr lang="en-US" dirty="0"/>
              <a:t>A</a:t>
            </a:r>
            <a:r>
              <a:rPr lang="en-SE" dirty="0"/>
              <a:t>P</a:t>
            </a:r>
            <a:r>
              <a:rPr lang="en-US" dirty="0"/>
              <a:t>N</a:t>
            </a:r>
            <a:r>
              <a:rPr lang="en-SE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00C75D-4420-4EBC-AD1D-FF02301C2D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SE"/>
                  <a:t>Q</a:t>
                </a:r>
                <a:r>
                  <a:rPr lang="en-SE" dirty="0"/>
                  <a:t>&amp;A Ranking</a:t>
                </a:r>
              </a:p>
              <a:p>
                <a:r>
                  <a:rPr lang="en-SE"/>
                  <a:t>Input</a:t>
                </a:r>
                <a:endParaRPr lang="en-SE" dirty="0"/>
              </a:p>
              <a:p>
                <a:pPr lvl="1"/>
                <a:r>
                  <a:rPr lang="en-SE" dirty="0"/>
                  <a:t>Question </a:t>
                </a:r>
                <a14:m>
                  <m:oMath xmlns:m="http://schemas.openxmlformats.org/officeDocument/2006/math">
                    <m:r>
                      <a:rPr lang="en-SE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SE" b="0" i="1" smtClean="0"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S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E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S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SE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SE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SE" b="0" i="1" smtClean="0">
                        <a:latin typeface="Cambria Math" panose="02040503050406030204" pitchFamily="18" charset="0"/>
                      </a:rPr>
                      <m:t>=1,…, </m:t>
                    </m:r>
                    <m:r>
                      <a:rPr lang="en-SE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SE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SE" dirty="0"/>
              </a:p>
              <a:p>
                <a:pPr lvl="1"/>
                <a:r>
                  <a:rPr lang="en-SE" dirty="0"/>
                  <a:t>Set of candidate answers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S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S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E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SE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SE" i="1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S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S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SE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SE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SE" i="1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SE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SE" i="1">
                                <a:latin typeface="Cambria Math" panose="02040503050406030204" pitchFamily="18" charset="0"/>
                              </a:rPr>
                              <m:t>=1…</m:t>
                            </m:r>
                            <m:r>
                              <a:rPr lang="en-SE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endParaRPr lang="en-SE" dirty="0"/>
              </a:p>
              <a:p>
                <a:r>
                  <a:rPr lang="en-SE" b="0" dirty="0"/>
                  <a:t>Learn </a:t>
                </a:r>
                <a14:m>
                  <m:oMath xmlns:m="http://schemas.openxmlformats.org/officeDocument/2006/math">
                    <m:r>
                      <a:rPr lang="en-SE" b="0" i="1" smtClean="0">
                        <a:latin typeface="Cambria Math" panose="02040503050406030204" pitchFamily="18" charset="0"/>
                      </a:rPr>
                      <m:t>𝑅𝑎𝑛𝑘</m:t>
                    </m:r>
                    <m:d>
                      <m:dPr>
                        <m:ctrlPr>
                          <a:rPr lang="en-S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SE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SE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S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E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SE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∈[0, 1]</m:t>
                    </m:r>
                  </m:oMath>
                </a14:m>
                <a:endParaRPr lang="en-SE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00C75D-4420-4EBC-AD1D-FF02301C2D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C74654-8051-6647-AB39-9E903970B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2A193-2421-9C42-93CF-85E98589E2C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47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E3B48-E584-4EB6-8E90-B23C2E667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APN </a:t>
            </a:r>
            <a:r>
              <a:rPr lang="en-US" dirty="0"/>
              <a:t>A</a:t>
            </a:r>
            <a:r>
              <a:rPr lang="en-SE" dirty="0"/>
              <a:t>r</a:t>
            </a:r>
            <a:r>
              <a:rPr lang="en-US" dirty="0"/>
              <a:t>c</a:t>
            </a:r>
            <a:r>
              <a:rPr lang="en-SE" dirty="0"/>
              <a:t>h</a:t>
            </a:r>
            <a:r>
              <a:rPr lang="en-US" dirty="0" err="1"/>
              <a:t>i</a:t>
            </a:r>
            <a:r>
              <a:rPr lang="en-SE" dirty="0"/>
              <a:t>t</a:t>
            </a:r>
            <a:r>
              <a:rPr lang="en-US" dirty="0"/>
              <a:t>e</a:t>
            </a:r>
            <a:r>
              <a:rPr lang="en-SE" dirty="0"/>
              <a:t>c</a:t>
            </a:r>
            <a:r>
              <a:rPr lang="en-US" dirty="0"/>
              <a:t>t</a:t>
            </a:r>
            <a:r>
              <a:rPr lang="en-SE" dirty="0"/>
              <a:t>u</a:t>
            </a:r>
            <a:r>
              <a:rPr lang="en-US" dirty="0"/>
              <a:t>r</a:t>
            </a:r>
            <a:r>
              <a:rPr lang="en-SE" dirty="0"/>
              <a:t>e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8FBAE57-F5CC-48AB-AEFA-7D5EB59FC344}"/>
              </a:ext>
            </a:extLst>
          </p:cNvPr>
          <p:cNvGrpSpPr/>
          <p:nvPr/>
        </p:nvGrpSpPr>
        <p:grpSpPr>
          <a:xfrm>
            <a:off x="3041228" y="1548455"/>
            <a:ext cx="2370666" cy="1926854"/>
            <a:chOff x="5262880" y="1944955"/>
            <a:chExt cx="2370666" cy="19268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B3B9CC4-24C6-4F16-A436-3473CF71AA1A}"/>
                    </a:ext>
                  </a:extLst>
                </p:cNvPr>
                <p:cNvSpPr/>
                <p:nvPr/>
              </p:nvSpPr>
              <p:spPr>
                <a:xfrm>
                  <a:off x="5262880" y="2513969"/>
                  <a:ext cx="2370666" cy="521546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S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E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en-S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  <m:r>
                          <a:rPr lang="en-S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S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SE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SE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SE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SE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SE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,…,</m:t>
                                </m:r>
                                <m:sSub>
                                  <m:sSubPr>
                                    <m:ctrlPr>
                                      <a:rPr lang="en-SE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SE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SE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S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S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S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oMath>
                    </m:oMathPara>
                  </a14:m>
                  <a:endParaRPr lang="en-SE" dirty="0"/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B3B9CC4-24C6-4F16-A436-3473CF71AA1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2880" y="2513969"/>
                  <a:ext cx="2370666" cy="5215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C51A1907-FDA5-4023-8CC8-91AFB69B97C0}"/>
                    </a:ext>
                  </a:extLst>
                </p:cNvPr>
                <p:cNvSpPr/>
                <p:nvPr/>
              </p:nvSpPr>
              <p:spPr>
                <a:xfrm>
                  <a:off x="5262880" y="1944955"/>
                  <a:ext cx="2370666" cy="314748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S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S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=[</m:t>
                        </m:r>
                        <m:sSub>
                          <m:sSubPr>
                            <m:ctrlPr>
                              <a:rPr lang="en-S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S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S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S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S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S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SE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C51A1907-FDA5-4023-8CC8-91AFB69B97C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2880" y="1944955"/>
                  <a:ext cx="2370666" cy="314748"/>
                </a:xfrm>
                <a:prstGeom prst="rect">
                  <a:avLst/>
                </a:prstGeom>
                <a:blipFill>
                  <a:blip r:embed="rId4"/>
                  <a:stretch>
                    <a:fillRect b="-24074"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9F166596-3617-441D-AF95-DFC73BCC98E6}"/>
                    </a:ext>
                  </a:extLst>
                </p:cNvPr>
                <p:cNvSpPr/>
                <p:nvPr/>
              </p:nvSpPr>
              <p:spPr>
                <a:xfrm>
                  <a:off x="5262880" y="3350263"/>
                  <a:ext cx="2370666" cy="521546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SE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  <m:r>
                          <a:rPr lang="en-S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S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S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S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S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S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oMath>
                    </m:oMathPara>
                  </a14:m>
                  <a:endParaRPr lang="en-SE" dirty="0"/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9F166596-3617-441D-AF95-DFC73BCC98E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2880" y="3350263"/>
                  <a:ext cx="2370666" cy="52154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3A123548-434B-4D3C-B8A3-D8006705E4CE}"/>
                </a:ext>
              </a:extLst>
            </p:cNvPr>
            <p:cNvCxnSpPr>
              <a:cxnSpLocks/>
              <a:stCxn id="4" idx="2"/>
              <a:endCxn id="8" idx="0"/>
            </p:cNvCxnSpPr>
            <p:nvPr/>
          </p:nvCxnSpPr>
          <p:spPr>
            <a:xfrm>
              <a:off x="6448213" y="3035515"/>
              <a:ext cx="0" cy="31474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9E3E1685-BA52-4C5E-9506-2DD82557C541}"/>
                </a:ext>
              </a:extLst>
            </p:cNvPr>
            <p:cNvCxnSpPr>
              <a:cxnSpLocks/>
              <a:stCxn id="7" idx="2"/>
              <a:endCxn id="4" idx="0"/>
            </p:cNvCxnSpPr>
            <p:nvPr/>
          </p:nvCxnSpPr>
          <p:spPr>
            <a:xfrm>
              <a:off x="6448213" y="2259703"/>
              <a:ext cx="0" cy="25426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EC932FD-1513-4EA8-A49A-B8C5F181B608}"/>
              </a:ext>
            </a:extLst>
          </p:cNvPr>
          <p:cNvGrpSpPr/>
          <p:nvPr/>
        </p:nvGrpSpPr>
        <p:grpSpPr>
          <a:xfrm>
            <a:off x="6685282" y="1548455"/>
            <a:ext cx="2374058" cy="1926854"/>
            <a:chOff x="8906934" y="1944955"/>
            <a:chExt cx="2374058" cy="19268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E700443B-BACF-4812-9213-EEB80FDB1321}"/>
                    </a:ext>
                  </a:extLst>
                </p:cNvPr>
                <p:cNvSpPr/>
                <p:nvPr/>
              </p:nvSpPr>
              <p:spPr>
                <a:xfrm>
                  <a:off x="8906934" y="2513969"/>
                  <a:ext cx="2374058" cy="521546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S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E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SE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SE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SE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sub>
                        </m:sSub>
                        <m:r>
                          <a:rPr lang="en-S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S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SE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SE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SE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SE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SE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,…,</m:t>
                                </m:r>
                                <m:sSub>
                                  <m:sSubPr>
                                    <m:ctrlPr>
                                      <a:rPr lang="en-SE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SE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SE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S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S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S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en-SE" dirty="0"/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E700443B-BACF-4812-9213-EEB80FDB132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06934" y="2513969"/>
                  <a:ext cx="2374058" cy="52154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AD7243F9-D12C-4AE0-A1F8-10491F977A7C}"/>
                    </a:ext>
                  </a:extLst>
                </p:cNvPr>
                <p:cNvSpPr/>
                <p:nvPr/>
              </p:nvSpPr>
              <p:spPr>
                <a:xfrm>
                  <a:off x="8906934" y="1944955"/>
                  <a:ext cx="2374058" cy="314748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S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S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S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=[</m:t>
                        </m:r>
                        <m:sSub>
                          <m:sSubPr>
                            <m:ctrlPr>
                              <a:rPr lang="en-S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S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S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S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S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S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SE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AD7243F9-D12C-4AE0-A1F8-10491F977A7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06934" y="1944955"/>
                  <a:ext cx="2374058" cy="314748"/>
                </a:xfrm>
                <a:prstGeom prst="rect">
                  <a:avLst/>
                </a:prstGeom>
                <a:blipFill>
                  <a:blip r:embed="rId7"/>
                  <a:stretch>
                    <a:fillRect b="-24074"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AB90DC91-1562-415F-8C8C-38C8E025B231}"/>
                    </a:ext>
                  </a:extLst>
                </p:cNvPr>
                <p:cNvSpPr/>
                <p:nvPr/>
              </p:nvSpPr>
              <p:spPr>
                <a:xfrm>
                  <a:off x="8906934" y="3350263"/>
                  <a:ext cx="2374058" cy="521546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SE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S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S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S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S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S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S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en-SE" dirty="0"/>
                </a:p>
              </p:txBody>
            </p:sp>
          </mc:Choice>
          <mc:Fallback xmlns="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AB90DC91-1562-415F-8C8C-38C8E025B23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06934" y="3350263"/>
                  <a:ext cx="2374058" cy="52154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93561424-9035-4F1A-9D7C-261A1F2FBFF0}"/>
                </a:ext>
              </a:extLst>
            </p:cNvPr>
            <p:cNvCxnSpPr>
              <a:cxnSpLocks/>
              <a:stCxn id="34" idx="2"/>
              <a:endCxn id="36" idx="0"/>
            </p:cNvCxnSpPr>
            <p:nvPr/>
          </p:nvCxnSpPr>
          <p:spPr>
            <a:xfrm>
              <a:off x="10093963" y="3035515"/>
              <a:ext cx="0" cy="31474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2D151D3B-90A2-41B3-A7BA-D8B0923B1B15}"/>
                </a:ext>
              </a:extLst>
            </p:cNvPr>
            <p:cNvCxnSpPr>
              <a:cxnSpLocks/>
              <a:stCxn id="35" idx="2"/>
              <a:endCxn id="34" idx="0"/>
            </p:cNvCxnSpPr>
            <p:nvPr/>
          </p:nvCxnSpPr>
          <p:spPr>
            <a:xfrm>
              <a:off x="10093963" y="2259703"/>
              <a:ext cx="0" cy="25426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B5D45C7A-0268-421F-BDE3-7B4CE5E7433F}"/>
                  </a:ext>
                </a:extLst>
              </p:cNvPr>
              <p:cNvSpPr/>
              <p:nvPr/>
            </p:nvSpPr>
            <p:spPr>
              <a:xfrm>
                <a:off x="5482165" y="2953763"/>
                <a:ext cx="1148082" cy="52154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E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𝑼</m:t>
                      </m:r>
                      <m:r>
                        <a:rPr lang="en-S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S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S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S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S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S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SE" dirty="0"/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B5D45C7A-0268-421F-BDE3-7B4CE5E743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2165" y="2953763"/>
                <a:ext cx="1148082" cy="52154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3CAAB4A1-C169-4C91-BCA7-7BEF3A3C9BF6}"/>
              </a:ext>
            </a:extLst>
          </p:cNvPr>
          <p:cNvGrpSpPr/>
          <p:nvPr/>
        </p:nvGrpSpPr>
        <p:grpSpPr>
          <a:xfrm>
            <a:off x="4226560" y="3475309"/>
            <a:ext cx="3645751" cy="754884"/>
            <a:chOff x="4226557" y="3475287"/>
            <a:chExt cx="3645751" cy="7548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EEC0CBE2-6DF0-487A-85FC-38E261348DC2}"/>
                    </a:ext>
                  </a:extLst>
                </p:cNvPr>
                <p:cNvSpPr/>
                <p:nvPr/>
              </p:nvSpPr>
              <p:spPr>
                <a:xfrm>
                  <a:off x="4703864" y="3708625"/>
                  <a:ext cx="2704678" cy="521546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SE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  <m:r>
                          <a:rPr lang="en-SE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S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SE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tanh</m:t>
                            </m:r>
                          </m:fName>
                          <m:e>
                            <m:d>
                              <m:dPr>
                                <m:ctrlPr>
                                  <a:rPr lang="en-SE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SE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SE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𝑸</m:t>
                                    </m:r>
                                  </m:e>
                                  <m:sup>
                                    <m:r>
                                      <a:rPr lang="en-SE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r>
                                  <a:rPr lang="en-SE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𝑼𝑨</m:t>
                                </m:r>
                              </m:e>
                            </m:d>
                            <m:r>
                              <a:rPr lang="en-S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</m:e>
                        </m:func>
                        <m:sSup>
                          <m:sSupPr>
                            <m:ctrlPr>
                              <a:rPr lang="en-S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S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S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S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S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en-SE" dirty="0"/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EEC0CBE2-6DF0-487A-85FC-38E261348DC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3864" y="3708625"/>
                  <a:ext cx="2704678" cy="521546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6" name="Connector: Elbow 45">
              <a:extLst>
                <a:ext uri="{FF2B5EF4-FFF2-40B4-BE49-F238E27FC236}">
                  <a16:creationId xmlns:a16="http://schemas.microsoft.com/office/drawing/2014/main" id="{722F6D04-D3A8-4888-88E1-151F29824BF7}"/>
                </a:ext>
              </a:extLst>
            </p:cNvPr>
            <p:cNvCxnSpPr>
              <a:cxnSpLocks/>
              <a:stCxn id="8" idx="2"/>
              <a:endCxn id="44" idx="0"/>
            </p:cNvCxnSpPr>
            <p:nvPr/>
          </p:nvCxnSpPr>
          <p:spPr>
            <a:xfrm rot="16200000" flipH="1">
              <a:off x="5024711" y="2677133"/>
              <a:ext cx="233338" cy="1829645"/>
            </a:xfrm>
            <a:prstGeom prst="bentConnector3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or: Elbow 47">
              <a:extLst>
                <a:ext uri="{FF2B5EF4-FFF2-40B4-BE49-F238E27FC236}">
                  <a16:creationId xmlns:a16="http://schemas.microsoft.com/office/drawing/2014/main" id="{EC2C04A8-4418-4A03-A5CC-F47A050C43CC}"/>
                </a:ext>
              </a:extLst>
            </p:cNvPr>
            <p:cNvCxnSpPr>
              <a:cxnSpLocks/>
              <a:stCxn id="36" idx="2"/>
              <a:endCxn id="44" idx="0"/>
            </p:cNvCxnSpPr>
            <p:nvPr/>
          </p:nvCxnSpPr>
          <p:spPr>
            <a:xfrm rot="5400000">
              <a:off x="6847587" y="2683904"/>
              <a:ext cx="233338" cy="1816105"/>
            </a:xfrm>
            <a:prstGeom prst="bentConnector3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FD8DF15B-49B4-4599-A4A1-628FA22C00FD}"/>
                </a:ext>
              </a:extLst>
            </p:cNvPr>
            <p:cNvCxnSpPr>
              <a:stCxn id="41" idx="2"/>
              <a:endCxn id="44" idx="0"/>
            </p:cNvCxnSpPr>
            <p:nvPr/>
          </p:nvCxnSpPr>
          <p:spPr>
            <a:xfrm>
              <a:off x="6056203" y="3475287"/>
              <a:ext cx="0" cy="23333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E566B71-080C-4EAF-9A8D-4944E051E933}"/>
                  </a:ext>
                </a:extLst>
              </p:cNvPr>
              <p:cNvSpPr/>
              <p:nvPr/>
            </p:nvSpPr>
            <p:spPr>
              <a:xfrm>
                <a:off x="3062406" y="2674426"/>
                <a:ext cx="1192105" cy="23611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E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𝐶𝑁𝑁</m:t>
                      </m:r>
                      <m:r>
                        <a:rPr lang="en-SE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SE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𝐵𝐼𝐿𝑆𝑇𝑀</m:t>
                      </m:r>
                    </m:oMath>
                  </m:oMathPara>
                </a14:m>
                <a:endParaRPr lang="en-SE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E566B71-080C-4EAF-9A8D-4944E051E9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2406" y="2674426"/>
                <a:ext cx="1192105" cy="236111"/>
              </a:xfrm>
              <a:prstGeom prst="rect">
                <a:avLst/>
              </a:prstGeom>
              <a:blipFill>
                <a:blip r:embed="rId11"/>
                <a:stretch>
                  <a:fillRect b="-157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8BA87521-086F-4DBA-8F7A-DBE4EBCE6DF8}"/>
                  </a:ext>
                </a:extLst>
              </p:cNvPr>
              <p:cNvSpPr/>
              <p:nvPr/>
            </p:nvSpPr>
            <p:spPr>
              <a:xfrm>
                <a:off x="7867235" y="2678333"/>
                <a:ext cx="1192105" cy="23611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E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𝐶𝑁𝑁</m:t>
                      </m:r>
                      <m:r>
                        <a:rPr lang="en-SE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SE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𝐵𝐼𝐿𝑆𝑇𝑀</m:t>
                      </m:r>
                    </m:oMath>
                  </m:oMathPara>
                </a14:m>
                <a:endParaRPr lang="en-SE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8BA87521-086F-4DBA-8F7A-DBE4EBCE6D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7235" y="2678333"/>
                <a:ext cx="1192105" cy="236111"/>
              </a:xfrm>
              <a:prstGeom prst="rect">
                <a:avLst/>
              </a:prstGeom>
              <a:blipFill>
                <a:blip r:embed="rId12"/>
                <a:stretch>
                  <a:fillRect b="-153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7" name="Group 66">
            <a:extLst>
              <a:ext uri="{FF2B5EF4-FFF2-40B4-BE49-F238E27FC236}">
                <a16:creationId xmlns:a16="http://schemas.microsoft.com/office/drawing/2014/main" id="{95FC38BB-B308-4A57-812E-413C379B511C}"/>
              </a:ext>
            </a:extLst>
          </p:cNvPr>
          <p:cNvGrpSpPr/>
          <p:nvPr/>
        </p:nvGrpSpPr>
        <p:grpSpPr>
          <a:xfrm>
            <a:off x="2289388" y="4225634"/>
            <a:ext cx="7501048" cy="1587284"/>
            <a:chOff x="4511040" y="4622134"/>
            <a:chExt cx="7501048" cy="15872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18F358DE-332B-4FD0-A766-D64005412BA7}"/>
                    </a:ext>
                  </a:extLst>
                </p:cNvPr>
                <p:cNvSpPr/>
                <p:nvPr/>
              </p:nvSpPr>
              <p:spPr>
                <a:xfrm>
                  <a:off x="4511040" y="5114153"/>
                  <a:ext cx="3192777" cy="109526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SE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E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SE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𝒒</m:t>
                            </m:r>
                          </m:sub>
                        </m:sSub>
                        <m:r>
                          <a:rPr lang="en-SE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SE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  <m:r>
                          <a:rPr lang="en-SE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SE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𝑠𝑜𝑓𝑡𝑚𝑎𝑥</m:t>
                        </m:r>
                        <m:r>
                          <a:rPr lang="en-SE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f>
                                  <m:fPr>
                                    <m:type m:val="noBar"/>
                                    <m:ctrlPr>
                                      <a:rPr lang="en-US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unc>
                                      <m:funcPr>
                                        <m:ctrlPr>
                                          <a:rPr lang="en-SE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SE" b="0" i="0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max</m:t>
                                        </m:r>
                                      </m:fName>
                                      <m:e>
                                        <m:sSub>
                                          <m:sSubPr>
                                            <m:ctrlPr>
                                              <a:rPr lang="en-SE" b="0" i="1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SE" b="1" i="1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𝑮</m:t>
                                            </m:r>
                                          </m:e>
                                          <m:sub>
                                            <m:r>
                                              <a:rPr lang="en-SE" b="0" i="1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0,:</m:t>
                                            </m:r>
                                          </m:sub>
                                        </m:sSub>
                                      </m:e>
                                    </m:func>
                                  </m:num>
                                  <m:den>
                                    <m:r>
                                      <a:rPr lang="en-US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⋮</m:t>
                                    </m:r>
                                  </m:den>
                                </m:f>
                              </m:num>
                              <m:den>
                                <m:f>
                                  <m:fPr>
                                    <m:type m:val="noBar"/>
                                    <m:ctrlPr>
                                      <a:rPr lang="en-US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⋮</m:t>
                                    </m:r>
                                  </m:num>
                                  <m:den>
                                    <m:func>
                                      <m:funcPr>
                                        <m:ctrlPr>
                                          <a:rPr lang="en-SE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SE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max</m:t>
                                        </m:r>
                                      </m:fName>
                                      <m:e>
                                        <m:sSub>
                                          <m:sSubPr>
                                            <m:ctrlPr>
                                              <a:rPr lang="en-SE" i="1" dirty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SE" b="1" i="1" dirty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𝑮</m:t>
                                            </m:r>
                                          </m:e>
                                          <m:sub>
                                            <m:r>
                                              <a:rPr lang="en-SE" b="0" i="1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  <m:r>
                                              <a:rPr lang="en-SE" i="1" dirty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,:</m:t>
                                            </m:r>
                                          </m:sub>
                                        </m:sSub>
                                      </m:e>
                                    </m:func>
                                  </m:den>
                                </m:f>
                              </m:den>
                            </m:f>
                          </m:e>
                        </m:d>
                        <m:r>
                          <a:rPr lang="en-SE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SE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18F358DE-332B-4FD0-A766-D64005412BA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1040" y="5114153"/>
                  <a:ext cx="3192777" cy="109526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C0BD883F-9CAB-45D9-82C6-A407A8F54B07}"/>
                    </a:ext>
                  </a:extLst>
                </p:cNvPr>
                <p:cNvSpPr/>
                <p:nvPr/>
              </p:nvSpPr>
              <p:spPr>
                <a:xfrm>
                  <a:off x="8931489" y="5109598"/>
                  <a:ext cx="3080599" cy="109526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SE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E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SE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SE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SE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sub>
                            </m:sSub>
                          </m:sub>
                        </m:sSub>
                        <m:r>
                          <a:rPr lang="en-SE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SE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SE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SE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𝑠𝑜𝑓𝑡𝑚𝑎𝑥</m:t>
                        </m:r>
                        <m:r>
                          <a:rPr lang="en-SE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f>
                                  <m:fPr>
                                    <m:type m:val="noBar"/>
                                    <m:ctrlPr>
                                      <a:rPr lang="en-US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unc>
                                      <m:funcPr>
                                        <m:ctrlPr>
                                          <a:rPr lang="en-SE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SE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max</m:t>
                                        </m:r>
                                      </m:fName>
                                      <m:e>
                                        <m:sSub>
                                          <m:sSubPr>
                                            <m:ctrlPr>
                                              <a:rPr lang="en-SE" i="1" dirty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SE" b="1" i="1" dirty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𝑮</m:t>
                                            </m:r>
                                          </m:e>
                                          <m:sub>
                                            <m:r>
                                              <a:rPr lang="en-SE" b="0" i="1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:</m:t>
                                            </m:r>
                                            <m:r>
                                              <a:rPr lang="en-SE" i="1" dirty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SE" b="0" i="1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e>
                                    </m:func>
                                  </m:num>
                                  <m:den>
                                    <m:r>
                                      <a:rPr lang="en-US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⋮</m:t>
                                    </m:r>
                                  </m:den>
                                </m:f>
                              </m:num>
                              <m:den>
                                <m:f>
                                  <m:fPr>
                                    <m:type m:val="noBar"/>
                                    <m:ctrlPr>
                                      <a:rPr lang="en-US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⋮</m:t>
                                    </m:r>
                                  </m:num>
                                  <m:den>
                                    <m:func>
                                      <m:funcPr>
                                        <m:ctrlPr>
                                          <a:rPr lang="en-SE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SE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max</m:t>
                                        </m:r>
                                      </m:fName>
                                      <m:e>
                                        <m:sSub>
                                          <m:sSubPr>
                                            <m:ctrlPr>
                                              <a:rPr lang="en-SE" i="1" dirty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SE" b="1" i="1" dirty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𝑮</m:t>
                                            </m:r>
                                          </m:e>
                                          <m:sub>
                                            <m:r>
                                              <a:rPr lang="en-SE" b="0" i="1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:</m:t>
                                            </m:r>
                                            <m:r>
                                              <a:rPr lang="en-SE" i="1" dirty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SE" b="0" i="1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</m:e>
                                    </m:func>
                                  </m:den>
                                </m:f>
                              </m:den>
                            </m:f>
                          </m:e>
                        </m:d>
                        <m:r>
                          <a:rPr lang="en-SE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SE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C0BD883F-9CAB-45D9-82C6-A407A8F54B0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31489" y="5109598"/>
                  <a:ext cx="3080599" cy="1095263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8" name="Connector: Elbow 57">
              <a:extLst>
                <a:ext uri="{FF2B5EF4-FFF2-40B4-BE49-F238E27FC236}">
                  <a16:creationId xmlns:a16="http://schemas.microsoft.com/office/drawing/2014/main" id="{8911DEF2-285A-471D-A171-2BE88FDB7415}"/>
                </a:ext>
              </a:extLst>
            </p:cNvPr>
            <p:cNvCxnSpPr>
              <a:cxnSpLocks/>
              <a:stCxn id="44" idx="2"/>
              <a:endCxn id="55" idx="0"/>
            </p:cNvCxnSpPr>
            <p:nvPr/>
          </p:nvCxnSpPr>
          <p:spPr>
            <a:xfrm rot="5400000">
              <a:off x="6948914" y="3785209"/>
              <a:ext cx="487460" cy="2170429"/>
            </a:xfrm>
            <a:prstGeom prst="bentConnector3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or: Elbow 59">
              <a:extLst>
                <a:ext uri="{FF2B5EF4-FFF2-40B4-BE49-F238E27FC236}">
                  <a16:creationId xmlns:a16="http://schemas.microsoft.com/office/drawing/2014/main" id="{74F864F2-6098-4171-8F9A-61D8A465D0F6}"/>
                </a:ext>
              </a:extLst>
            </p:cNvPr>
            <p:cNvCxnSpPr>
              <a:cxnSpLocks/>
              <a:stCxn id="44" idx="2"/>
              <a:endCxn id="56" idx="0"/>
            </p:cNvCxnSpPr>
            <p:nvPr/>
          </p:nvCxnSpPr>
          <p:spPr>
            <a:xfrm rot="16200000" flipH="1">
              <a:off x="9133371" y="3771179"/>
              <a:ext cx="482905" cy="219393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30197CB4-4D4C-4665-A269-9D072B139268}"/>
                    </a:ext>
                  </a:extLst>
                </p:cNvPr>
                <p:cNvSpPr txBox="1"/>
                <p:nvPr/>
              </p:nvSpPr>
              <p:spPr>
                <a:xfrm>
                  <a:off x="5335441" y="4626693"/>
                  <a:ext cx="166007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SE" sz="1200" b="0" i="1" smtClean="0">
                            <a:latin typeface="Cambria Math" panose="02040503050406030204" pitchFamily="18" charset="0"/>
                          </a:rPr>
                          <m:t>𝐶𝑜𝑙𝑢𝑚𝑛</m:t>
                        </m:r>
                        <m:r>
                          <a:rPr lang="en-SE" sz="1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SE" sz="1200" b="0" i="1" smtClean="0">
                            <a:latin typeface="Cambria Math" panose="02040503050406030204" pitchFamily="18" charset="0"/>
                          </a:rPr>
                          <m:t>𝑤𝑖𝑠𝑒</m:t>
                        </m:r>
                        <m:r>
                          <a:rPr lang="en-SE" sz="1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SE" sz="1200" b="0" i="1" smtClean="0">
                            <a:latin typeface="Cambria Math" panose="02040503050406030204" pitchFamily="18" charset="0"/>
                          </a:rPr>
                          <m:t>𝑝𝑜𝑜𝑙𝑖𝑛𝑔</m:t>
                        </m:r>
                      </m:oMath>
                    </m:oMathPara>
                  </a14:m>
                  <a:endParaRPr lang="en-SE" sz="1200" dirty="0"/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30197CB4-4D4C-4665-A269-9D072B1392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5441" y="4626693"/>
                  <a:ext cx="1660070" cy="276999"/>
                </a:xfrm>
                <a:prstGeom prst="rect">
                  <a:avLst/>
                </a:prstGeom>
                <a:blipFill>
                  <a:blip r:embed="rId15"/>
                  <a:stretch>
                    <a:fillRect b="-4444"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D61921F0-8393-457D-9CBA-E61DF3E8A426}"/>
                    </a:ext>
                  </a:extLst>
                </p:cNvPr>
                <p:cNvSpPr txBox="1"/>
                <p:nvPr/>
              </p:nvSpPr>
              <p:spPr>
                <a:xfrm>
                  <a:off x="9724689" y="4622134"/>
                  <a:ext cx="142949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SE" sz="1200" b="0" i="1" smtClean="0">
                            <a:latin typeface="Cambria Math" panose="02040503050406030204" pitchFamily="18" charset="0"/>
                          </a:rPr>
                          <m:t>𝑅𝑜𝑤</m:t>
                        </m:r>
                        <m:r>
                          <a:rPr lang="en-SE" sz="1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SE" sz="1200" b="0" i="1" smtClean="0">
                            <a:latin typeface="Cambria Math" panose="02040503050406030204" pitchFamily="18" charset="0"/>
                          </a:rPr>
                          <m:t>𝑤𝑖𝑠𝑒</m:t>
                        </m:r>
                        <m:r>
                          <a:rPr lang="en-SE" sz="1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SE" sz="1200" b="0" i="1" smtClean="0">
                            <a:latin typeface="Cambria Math" panose="02040503050406030204" pitchFamily="18" charset="0"/>
                          </a:rPr>
                          <m:t>𝑝𝑜𝑜𝑙𝑖𝑛𝑔</m:t>
                        </m:r>
                      </m:oMath>
                    </m:oMathPara>
                  </a14:m>
                  <a:endParaRPr lang="en-SE" sz="1200" dirty="0"/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D61921F0-8393-457D-9CBA-E61DF3E8A4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24689" y="4622134"/>
                  <a:ext cx="1429494" cy="276999"/>
                </a:xfrm>
                <a:prstGeom prst="rect">
                  <a:avLst/>
                </a:prstGeom>
                <a:blipFill>
                  <a:blip r:embed="rId16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48504E4F-6915-4483-B227-A8AA4451C5DC}"/>
                  </a:ext>
                </a:extLst>
              </p:cNvPr>
              <p:cNvSpPr txBox="1"/>
              <p:nvPr/>
            </p:nvSpPr>
            <p:spPr>
              <a:xfrm>
                <a:off x="4254511" y="6148582"/>
                <a:ext cx="2967800" cy="6885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E" b="0" i="1" smtClean="0">
                          <a:latin typeface="Cambria Math" panose="02040503050406030204" pitchFamily="18" charset="0"/>
                        </a:rPr>
                        <m:t>𝑅𝑎𝑛𝑘</m:t>
                      </m:r>
                      <m:d>
                        <m:dPr>
                          <m:ctrlPr>
                            <a:rPr lang="en-S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SE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SE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S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SE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SE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S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S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S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SE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SE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en-SE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S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S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SE" b="1" i="1" smtClean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SE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n-SE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S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S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SE" b="1" i="1" smtClean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SE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</m:e>
                          </m:d>
                          <m:r>
                            <a:rPr lang="en-SE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en-S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S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SE" b="1" i="1" smtClean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S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SE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SE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SE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48504E4F-6915-4483-B227-A8AA4451C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511" y="6148582"/>
                <a:ext cx="2967800" cy="68858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0215A5-3CBC-F840-8DF6-ABACDDF51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2A193-2421-9C42-93CF-85E98589E2C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9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1" grpId="0"/>
      <p:bldP spid="54" grpId="0"/>
      <p:bldP spid="8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E3B48-E584-4EB6-8E90-B23C2E667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en-SE" dirty="0" err="1"/>
              <a:t>ur</a:t>
            </a:r>
            <a:r>
              <a:rPr lang="en-SE" dirty="0"/>
              <a:t> </a:t>
            </a:r>
            <a:r>
              <a:rPr lang="en-US" dirty="0"/>
              <a:t>A</a:t>
            </a:r>
            <a:r>
              <a:rPr lang="en-SE" dirty="0"/>
              <a:t>r</a:t>
            </a:r>
            <a:r>
              <a:rPr lang="en-US" dirty="0"/>
              <a:t>c</a:t>
            </a:r>
            <a:r>
              <a:rPr lang="en-SE" dirty="0"/>
              <a:t>h</a:t>
            </a:r>
            <a:r>
              <a:rPr lang="en-US" dirty="0" err="1"/>
              <a:t>i</a:t>
            </a:r>
            <a:r>
              <a:rPr lang="en-SE" dirty="0"/>
              <a:t>t</a:t>
            </a:r>
            <a:r>
              <a:rPr lang="en-US" dirty="0"/>
              <a:t>e</a:t>
            </a:r>
            <a:r>
              <a:rPr lang="en-SE" dirty="0"/>
              <a:t>c</a:t>
            </a:r>
            <a:r>
              <a:rPr lang="en-US" dirty="0"/>
              <a:t>t</a:t>
            </a:r>
            <a:r>
              <a:rPr lang="en-SE" dirty="0"/>
              <a:t>u</a:t>
            </a:r>
            <a:r>
              <a:rPr lang="en-US" dirty="0"/>
              <a:t>r</a:t>
            </a:r>
            <a:r>
              <a:rPr lang="en-SE" dirty="0"/>
              <a:t>e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8FBAE57-F5CC-48AB-AEFA-7D5EB59FC344}"/>
              </a:ext>
            </a:extLst>
          </p:cNvPr>
          <p:cNvGrpSpPr/>
          <p:nvPr/>
        </p:nvGrpSpPr>
        <p:grpSpPr>
          <a:xfrm>
            <a:off x="2707213" y="1574893"/>
            <a:ext cx="2704681" cy="1064122"/>
            <a:chOff x="4928865" y="1971393"/>
            <a:chExt cx="2704681" cy="106412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B3B9CC4-24C6-4F16-A436-3473CF71AA1A}"/>
                    </a:ext>
                  </a:extLst>
                </p:cNvPr>
                <p:cNvSpPr/>
                <p:nvPr/>
              </p:nvSpPr>
              <p:spPr>
                <a:xfrm>
                  <a:off x="4928868" y="2513969"/>
                  <a:ext cx="2704678" cy="521546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,…,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oMath>
                    </m:oMathPara>
                  </a14:m>
                  <a:endParaRPr lang="en-SE" b="1" dirty="0"/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B3B9CC4-24C6-4F16-A436-3473CF71AA1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28868" y="2513969"/>
                  <a:ext cx="2704678" cy="5215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C51A1907-FDA5-4023-8CC8-91AFB69B97C0}"/>
                    </a:ext>
                  </a:extLst>
                </p:cNvPr>
                <p:cNvSpPr/>
                <p:nvPr/>
              </p:nvSpPr>
              <p:spPr>
                <a:xfrm>
                  <a:off x="4928865" y="1971393"/>
                  <a:ext cx="2704678" cy="314748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SE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E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en-SE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  <m:r>
                          <a:rPr lang="en-S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=[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S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SE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C51A1907-FDA5-4023-8CC8-91AFB69B97C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28865" y="1971393"/>
                  <a:ext cx="2704678" cy="314748"/>
                </a:xfrm>
                <a:prstGeom prst="rect">
                  <a:avLst/>
                </a:prstGeom>
                <a:blipFill>
                  <a:blip r:embed="rId4"/>
                  <a:stretch>
                    <a:fillRect b="-1851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9E3E1685-BA52-4C5E-9506-2DD82557C541}"/>
                </a:ext>
              </a:extLst>
            </p:cNvPr>
            <p:cNvCxnSpPr>
              <a:cxnSpLocks/>
              <a:stCxn id="7" idx="2"/>
              <a:endCxn id="4" idx="0"/>
            </p:cNvCxnSpPr>
            <p:nvPr/>
          </p:nvCxnSpPr>
          <p:spPr>
            <a:xfrm>
              <a:off x="6281204" y="2286141"/>
              <a:ext cx="3" cy="22782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EC932FD-1513-4EA8-A49A-B8C5F181B608}"/>
              </a:ext>
            </a:extLst>
          </p:cNvPr>
          <p:cNvGrpSpPr/>
          <p:nvPr/>
        </p:nvGrpSpPr>
        <p:grpSpPr>
          <a:xfrm>
            <a:off x="6685281" y="1561286"/>
            <a:ext cx="2704677" cy="1077729"/>
            <a:chOff x="8906933" y="1957786"/>
            <a:chExt cx="2704677" cy="10777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E700443B-BACF-4812-9213-EEB80FDB1321}"/>
                    </a:ext>
                  </a:extLst>
                </p:cNvPr>
                <p:cNvSpPr/>
                <p:nvPr/>
              </p:nvSpPr>
              <p:spPr>
                <a:xfrm>
                  <a:off x="8906933" y="2513969"/>
                  <a:ext cx="2704677" cy="521546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S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E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en-S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en-S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S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SE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SE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SE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SE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,…, </m:t>
                                </m:r>
                                <m:sSub>
                                  <m:sSubPr>
                                    <m:ctrlPr>
                                      <a:rPr lang="en-SE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SE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S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S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S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oMath>
                    </m:oMathPara>
                  </a14:m>
                  <a:endParaRPr lang="en-SE" dirty="0"/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E700443B-BACF-4812-9213-EEB80FDB132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06933" y="2513969"/>
                  <a:ext cx="2704677" cy="52154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AD7243F9-D12C-4AE0-A1F8-10491F977A7C}"/>
                    </a:ext>
                  </a:extLst>
                </p:cNvPr>
                <p:cNvSpPr/>
                <p:nvPr/>
              </p:nvSpPr>
              <p:spPr>
                <a:xfrm>
                  <a:off x="8906933" y="1957786"/>
                  <a:ext cx="2704677" cy="314748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SE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E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en-SE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en-S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=[</m:t>
                        </m:r>
                        <m:sSub>
                          <m:sSubPr>
                            <m:ctrlPr>
                              <a:rPr lang="en-S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S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SE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AD7243F9-D12C-4AE0-A1F8-10491F977A7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06933" y="1957786"/>
                  <a:ext cx="2704677" cy="314748"/>
                </a:xfrm>
                <a:prstGeom prst="rect">
                  <a:avLst/>
                </a:prstGeom>
                <a:blipFill>
                  <a:blip r:embed="rId6"/>
                  <a:stretch>
                    <a:fillRect b="-1851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2D151D3B-90A2-41B3-A7BA-D8B0923B1B15}"/>
                </a:ext>
              </a:extLst>
            </p:cNvPr>
            <p:cNvCxnSpPr>
              <a:cxnSpLocks/>
              <a:stCxn id="35" idx="2"/>
              <a:endCxn id="34" idx="0"/>
            </p:cNvCxnSpPr>
            <p:nvPr/>
          </p:nvCxnSpPr>
          <p:spPr>
            <a:xfrm>
              <a:off x="10259272" y="2272534"/>
              <a:ext cx="0" cy="24143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B5D45C7A-0268-421F-BDE3-7B4CE5E7433F}"/>
                  </a:ext>
                </a:extLst>
              </p:cNvPr>
              <p:cNvSpPr/>
              <p:nvPr/>
            </p:nvSpPr>
            <p:spPr>
              <a:xfrm>
                <a:off x="5474546" y="2119685"/>
                <a:ext cx="1148082" cy="52154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E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𝑼</m:t>
                      </m:r>
                      <m:r>
                        <a:rPr lang="en-S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S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S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S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S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S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SE" dirty="0"/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B5D45C7A-0268-421F-BDE3-7B4CE5E743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4546" y="2119685"/>
                <a:ext cx="1148082" cy="521546"/>
              </a:xfrm>
              <a:prstGeom prst="rect">
                <a:avLst/>
              </a:prstGeom>
              <a:blipFill>
                <a:blip r:embed="rId7"/>
                <a:stretch>
                  <a:fillRect l="-526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3CAAB4A1-C169-4C91-BCA7-7BEF3A3C9BF6}"/>
              </a:ext>
            </a:extLst>
          </p:cNvPr>
          <p:cNvGrpSpPr/>
          <p:nvPr/>
        </p:nvGrpSpPr>
        <p:grpSpPr>
          <a:xfrm>
            <a:off x="4059556" y="2639014"/>
            <a:ext cx="3978065" cy="877842"/>
            <a:chOff x="4084952" y="3352329"/>
            <a:chExt cx="3978065" cy="8778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EEC0CBE2-6DF0-487A-85FC-38E261348DC2}"/>
                    </a:ext>
                  </a:extLst>
                </p:cNvPr>
                <p:cNvSpPr/>
                <p:nvPr/>
              </p:nvSpPr>
              <p:spPr>
                <a:xfrm>
                  <a:off x="4721644" y="3708625"/>
                  <a:ext cx="2704678" cy="521546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SE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  <m:r>
                          <a:rPr lang="en-SE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S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SE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tanh</m:t>
                            </m:r>
                          </m:fName>
                          <m:e>
                            <m:d>
                              <m:dPr>
                                <m:ctrlPr>
                                  <a:rPr lang="en-SE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𝑬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sub>
                                  <m:sup>
                                    <m:r>
                                      <a:rPr lang="en-SE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  <m:r>
                                  <a:rPr lang="en-SE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𝑼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𝑬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S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</m:e>
                        </m:func>
                        <m:sSup>
                          <m:sSupPr>
                            <m:ctrlPr>
                              <a:rPr lang="en-S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S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S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S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S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oMath>
                    </m:oMathPara>
                  </a14:m>
                  <a:endParaRPr lang="en-SE" dirty="0"/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EEC0CBE2-6DF0-487A-85FC-38E261348DC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1644" y="3708625"/>
                  <a:ext cx="2704678" cy="52154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6" name="Connector: Elbow 45">
              <a:extLst>
                <a:ext uri="{FF2B5EF4-FFF2-40B4-BE49-F238E27FC236}">
                  <a16:creationId xmlns:a16="http://schemas.microsoft.com/office/drawing/2014/main" id="{722F6D04-D3A8-4888-88E1-151F29824BF7}"/>
                </a:ext>
              </a:extLst>
            </p:cNvPr>
            <p:cNvCxnSpPr>
              <a:cxnSpLocks/>
              <a:stCxn id="4" idx="2"/>
              <a:endCxn id="44" idx="0"/>
            </p:cNvCxnSpPr>
            <p:nvPr/>
          </p:nvCxnSpPr>
          <p:spPr>
            <a:xfrm rot="16200000" flipH="1">
              <a:off x="4901320" y="2535961"/>
              <a:ext cx="356295" cy="1989032"/>
            </a:xfrm>
            <a:prstGeom prst="bentConnector3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or: Elbow 47">
              <a:extLst>
                <a:ext uri="{FF2B5EF4-FFF2-40B4-BE49-F238E27FC236}">
                  <a16:creationId xmlns:a16="http://schemas.microsoft.com/office/drawing/2014/main" id="{EC2C04A8-4418-4A03-A5CC-F47A050C43CC}"/>
                </a:ext>
              </a:extLst>
            </p:cNvPr>
            <p:cNvCxnSpPr>
              <a:cxnSpLocks/>
              <a:stCxn id="34" idx="2"/>
              <a:endCxn id="44" idx="0"/>
            </p:cNvCxnSpPr>
            <p:nvPr/>
          </p:nvCxnSpPr>
          <p:spPr>
            <a:xfrm rot="5400000">
              <a:off x="6890353" y="2535961"/>
              <a:ext cx="356295" cy="1989033"/>
            </a:xfrm>
            <a:prstGeom prst="bentConnector3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FD8DF15B-49B4-4599-A4A1-628FA22C00FD}"/>
                </a:ext>
              </a:extLst>
            </p:cNvPr>
            <p:cNvCxnSpPr>
              <a:cxnSpLocks/>
              <a:stCxn id="41" idx="2"/>
              <a:endCxn id="44" idx="0"/>
            </p:cNvCxnSpPr>
            <p:nvPr/>
          </p:nvCxnSpPr>
          <p:spPr>
            <a:xfrm>
              <a:off x="6073983" y="3354546"/>
              <a:ext cx="0" cy="35407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95FC38BB-B308-4A57-812E-413C379B511C}"/>
              </a:ext>
            </a:extLst>
          </p:cNvPr>
          <p:cNvGrpSpPr/>
          <p:nvPr/>
        </p:nvGrpSpPr>
        <p:grpSpPr>
          <a:xfrm>
            <a:off x="2289388" y="3429001"/>
            <a:ext cx="7501048" cy="1546182"/>
            <a:chOff x="4511040" y="4438394"/>
            <a:chExt cx="7501048" cy="15316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18F358DE-332B-4FD0-A766-D64005412BA7}"/>
                    </a:ext>
                  </a:extLst>
                </p:cNvPr>
                <p:cNvSpPr/>
                <p:nvPr/>
              </p:nvSpPr>
              <p:spPr>
                <a:xfrm>
                  <a:off x="4511040" y="4872611"/>
                  <a:ext cx="3192777" cy="109526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SE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E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SE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  <m:r>
                          <a:rPr lang="en-SE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  <m:r>
                          <a:rPr lang="en-SE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SE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𝑠𝑜𝑓𝑡𝑚𝑎𝑥</m:t>
                        </m:r>
                        <m:r>
                          <a:rPr lang="en-SE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f>
                                  <m:fPr>
                                    <m:type m:val="noBar"/>
                                    <m:ctrlPr>
                                      <a:rPr lang="en-US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unc>
                                      <m:funcPr>
                                        <m:ctrlPr>
                                          <a:rPr lang="en-SE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SE" b="0" i="0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max</m:t>
                                        </m:r>
                                      </m:fName>
                                      <m:e>
                                        <m:sSub>
                                          <m:sSubPr>
                                            <m:ctrlPr>
                                              <a:rPr lang="en-SE" b="0" i="1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SE" b="1" i="1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𝑮</m:t>
                                            </m:r>
                                          </m:e>
                                          <m:sub>
                                            <m:r>
                                              <a:rPr lang="en-SE" b="0" i="1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0,:</m:t>
                                            </m:r>
                                          </m:sub>
                                        </m:sSub>
                                      </m:e>
                                    </m:func>
                                  </m:num>
                                  <m:den>
                                    <m:r>
                                      <a:rPr lang="en-US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⋮</m:t>
                                    </m:r>
                                  </m:den>
                                </m:f>
                              </m:num>
                              <m:den>
                                <m:f>
                                  <m:fPr>
                                    <m:type m:val="noBar"/>
                                    <m:ctrlPr>
                                      <a:rPr lang="en-US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⋮</m:t>
                                    </m:r>
                                  </m:num>
                                  <m:den>
                                    <m:func>
                                      <m:funcPr>
                                        <m:ctrlPr>
                                          <a:rPr lang="en-SE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SE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max</m:t>
                                        </m:r>
                                      </m:fName>
                                      <m:e>
                                        <m:sSub>
                                          <m:sSubPr>
                                            <m:ctrlPr>
                                              <a:rPr lang="en-SE" i="1" dirty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SE" b="1" i="1" dirty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𝑮</m:t>
                                            </m:r>
                                          </m:e>
                                          <m:sub>
                                            <m:r>
                                              <a:rPr lang="en-SE" b="0" i="1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  <m:r>
                                              <a:rPr lang="en-SE" i="1" dirty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,:</m:t>
                                            </m:r>
                                          </m:sub>
                                        </m:sSub>
                                      </m:e>
                                    </m:func>
                                  </m:den>
                                </m:f>
                              </m:den>
                            </m:f>
                          </m:e>
                        </m:d>
                        <m:r>
                          <a:rPr lang="en-SE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SE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18F358DE-332B-4FD0-A766-D64005412BA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1040" y="4872611"/>
                  <a:ext cx="3192777" cy="109526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C0BD883F-9CAB-45D9-82C6-A407A8F54B07}"/>
                    </a:ext>
                  </a:extLst>
                </p:cNvPr>
                <p:cNvSpPr/>
                <p:nvPr/>
              </p:nvSpPr>
              <p:spPr>
                <a:xfrm>
                  <a:off x="8931489" y="4874764"/>
                  <a:ext cx="3080599" cy="109526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SE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E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SE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en-SE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SE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E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en-SE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en-SE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SE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𝑠𝑜𝑓𝑡𝑚𝑎𝑥</m:t>
                        </m:r>
                        <m:r>
                          <a:rPr lang="en-SE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f>
                                  <m:fPr>
                                    <m:type m:val="noBar"/>
                                    <m:ctrlPr>
                                      <a:rPr lang="en-US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unc>
                                      <m:funcPr>
                                        <m:ctrlPr>
                                          <a:rPr lang="en-SE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SE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max</m:t>
                                        </m:r>
                                      </m:fName>
                                      <m:e>
                                        <m:sSub>
                                          <m:sSubPr>
                                            <m:ctrlPr>
                                              <a:rPr lang="en-SE" i="1" dirty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SE" b="1" i="1" dirty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𝑮</m:t>
                                            </m:r>
                                          </m:e>
                                          <m:sub>
                                            <m:r>
                                              <a:rPr lang="en-SE" b="0" i="1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:</m:t>
                                            </m:r>
                                            <m:r>
                                              <a:rPr lang="en-SE" i="1" dirty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SE" b="0" i="1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e>
                                    </m:func>
                                  </m:num>
                                  <m:den>
                                    <m:r>
                                      <a:rPr lang="en-US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⋮</m:t>
                                    </m:r>
                                  </m:den>
                                </m:f>
                              </m:num>
                              <m:den>
                                <m:f>
                                  <m:fPr>
                                    <m:type m:val="noBar"/>
                                    <m:ctrlPr>
                                      <a:rPr lang="en-US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⋮</m:t>
                                    </m:r>
                                  </m:num>
                                  <m:den>
                                    <m:func>
                                      <m:funcPr>
                                        <m:ctrlPr>
                                          <a:rPr lang="en-SE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SE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max</m:t>
                                        </m:r>
                                      </m:fName>
                                      <m:e>
                                        <m:sSub>
                                          <m:sSubPr>
                                            <m:ctrlPr>
                                              <a:rPr lang="en-SE" i="1" dirty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SE" b="1" i="1" dirty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𝑮</m:t>
                                            </m:r>
                                          </m:e>
                                          <m:sub>
                                            <m:r>
                                              <a:rPr lang="en-SE" b="0" i="1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:</m:t>
                                            </m:r>
                                            <m:r>
                                              <a:rPr lang="en-SE" i="1" dirty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SE" b="0" i="1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sub>
                                        </m:sSub>
                                      </m:e>
                                    </m:func>
                                  </m:den>
                                </m:f>
                              </m:den>
                            </m:f>
                          </m:e>
                        </m:d>
                        <m:r>
                          <a:rPr lang="en-SE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SE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C0BD883F-9CAB-45D9-82C6-A407A8F54B0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31489" y="4874764"/>
                  <a:ext cx="3080599" cy="1095263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8" name="Connector: Elbow 57">
              <a:extLst>
                <a:ext uri="{FF2B5EF4-FFF2-40B4-BE49-F238E27FC236}">
                  <a16:creationId xmlns:a16="http://schemas.microsoft.com/office/drawing/2014/main" id="{8911DEF2-285A-471D-A171-2BE88FDB7415}"/>
                </a:ext>
              </a:extLst>
            </p:cNvPr>
            <p:cNvCxnSpPr>
              <a:cxnSpLocks/>
              <a:stCxn id="44" idx="2"/>
              <a:endCxn id="55" idx="0"/>
            </p:cNvCxnSpPr>
            <p:nvPr/>
          </p:nvCxnSpPr>
          <p:spPr>
            <a:xfrm rot="5400000">
              <a:off x="7015241" y="3617612"/>
              <a:ext cx="347187" cy="2162810"/>
            </a:xfrm>
            <a:prstGeom prst="bentConnector3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or: Elbow 59">
              <a:extLst>
                <a:ext uri="{FF2B5EF4-FFF2-40B4-BE49-F238E27FC236}">
                  <a16:creationId xmlns:a16="http://schemas.microsoft.com/office/drawing/2014/main" id="{74F864F2-6098-4171-8F9A-61D8A465D0F6}"/>
                </a:ext>
              </a:extLst>
            </p:cNvPr>
            <p:cNvCxnSpPr>
              <a:cxnSpLocks/>
              <a:stCxn id="44" idx="2"/>
              <a:endCxn id="56" idx="0"/>
            </p:cNvCxnSpPr>
            <p:nvPr/>
          </p:nvCxnSpPr>
          <p:spPr>
            <a:xfrm rot="16200000" flipH="1">
              <a:off x="9196337" y="3599311"/>
              <a:ext cx="349355" cy="2201550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30197CB4-4D4C-4665-A269-9D072B139268}"/>
                    </a:ext>
                  </a:extLst>
                </p:cNvPr>
                <p:cNvSpPr txBox="1"/>
                <p:nvPr/>
              </p:nvSpPr>
              <p:spPr>
                <a:xfrm>
                  <a:off x="5277394" y="4457114"/>
                  <a:ext cx="166007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SE" sz="1200" b="0" i="1" smtClean="0">
                            <a:latin typeface="Cambria Math" panose="02040503050406030204" pitchFamily="18" charset="0"/>
                          </a:rPr>
                          <m:t>𝐶𝑜𝑙𝑢𝑚𝑛</m:t>
                        </m:r>
                        <m:r>
                          <a:rPr lang="en-SE" sz="1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SE" sz="1200" b="0" i="1" smtClean="0">
                            <a:latin typeface="Cambria Math" panose="02040503050406030204" pitchFamily="18" charset="0"/>
                          </a:rPr>
                          <m:t>𝑤𝑖𝑠𝑒</m:t>
                        </m:r>
                        <m:r>
                          <a:rPr lang="en-SE" sz="1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SE" sz="1200" b="0" i="1" smtClean="0">
                            <a:latin typeface="Cambria Math" panose="02040503050406030204" pitchFamily="18" charset="0"/>
                          </a:rPr>
                          <m:t>𝑝𝑜𝑜𝑙𝑖𝑛𝑔</m:t>
                        </m:r>
                      </m:oMath>
                    </m:oMathPara>
                  </a14:m>
                  <a:endParaRPr lang="en-SE" sz="1200" dirty="0"/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30197CB4-4D4C-4665-A269-9D072B1392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77394" y="4457114"/>
                  <a:ext cx="1660070" cy="276999"/>
                </a:xfrm>
                <a:prstGeom prst="rect">
                  <a:avLst/>
                </a:prstGeom>
                <a:blipFill>
                  <a:blip r:embed="rId11"/>
                  <a:stretch>
                    <a:fillRect b="-4444"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D61921F0-8393-457D-9CBA-E61DF3E8A426}"/>
                    </a:ext>
                  </a:extLst>
                </p:cNvPr>
                <p:cNvSpPr txBox="1"/>
                <p:nvPr/>
              </p:nvSpPr>
              <p:spPr>
                <a:xfrm>
                  <a:off x="9812445" y="4438394"/>
                  <a:ext cx="142949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SE" sz="1200" b="0" i="1" smtClean="0">
                            <a:latin typeface="Cambria Math" panose="02040503050406030204" pitchFamily="18" charset="0"/>
                          </a:rPr>
                          <m:t>𝑅𝑜𝑤</m:t>
                        </m:r>
                        <m:r>
                          <a:rPr lang="en-SE" sz="1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SE" sz="1200" b="0" i="1" smtClean="0">
                            <a:latin typeface="Cambria Math" panose="02040503050406030204" pitchFamily="18" charset="0"/>
                          </a:rPr>
                          <m:t>𝑤𝑖𝑠𝑒</m:t>
                        </m:r>
                        <m:r>
                          <a:rPr lang="en-SE" sz="1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SE" sz="1200" b="0" i="1" smtClean="0">
                            <a:latin typeface="Cambria Math" panose="02040503050406030204" pitchFamily="18" charset="0"/>
                          </a:rPr>
                          <m:t>𝑝𝑜𝑜𝑙𝑖𝑛𝑔</m:t>
                        </m:r>
                      </m:oMath>
                    </m:oMathPara>
                  </a14:m>
                  <a:endParaRPr lang="en-SE" sz="1200" dirty="0"/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D61921F0-8393-457D-9CBA-E61DF3E8A4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12445" y="4438394"/>
                  <a:ext cx="1429494" cy="276999"/>
                </a:xfrm>
                <a:prstGeom prst="rect">
                  <a:avLst/>
                </a:prstGeom>
                <a:blipFill>
                  <a:blip r:embed="rId12"/>
                  <a:stretch>
                    <a:fillRect b="-4444"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48504E4F-6915-4483-B227-A8AA4451C5DC}"/>
                  </a:ext>
                </a:extLst>
              </p:cNvPr>
              <p:cNvSpPr txBox="1"/>
              <p:nvPr/>
            </p:nvSpPr>
            <p:spPr>
              <a:xfrm>
                <a:off x="4272292" y="5355412"/>
                <a:ext cx="434433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en-S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SE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SE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SE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SE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SE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SE" b="0" i="1" smtClean="0">
                              <a:latin typeface="Cambria Math" panose="02040503050406030204" pitchFamily="18" charset="0"/>
                            </a:rPr>
                            <m:t>)∈</m:t>
                          </m:r>
                          <m:r>
                            <a:rPr lang="en-SE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(0, 1</m:t>
                          </m:r>
                          <m:r>
                            <a:rPr lang="en-SE" i="1">
                              <a:latin typeface="Cambria Math" panose="02040503050406030204" pitchFamily="18" charset="0"/>
                            </a:rPr>
                            <m:t> −</m:t>
                          </m:r>
                          <m:sSub>
                            <m:sSubPr>
                              <m:ctrlPr>
                                <a:rPr lang="en-S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SE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SE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r>
                            <a:rPr lang="en-SE" i="1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S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SE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SE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r>
                            <a:rPr lang="en-SE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r>
                            <a:rPr lang="en-SE" i="1">
                              <a:latin typeface="Cambria Math" panose="02040503050406030204" pitchFamily="18" charset="0"/>
                            </a:rPr>
                            <m:t>⋅</m:t>
                          </m:r>
                          <m:sSubSup>
                            <m:sSubSupPr>
                              <m:ctrlPr>
                                <a:rPr lang="en-SE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SE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SE" dirty="0"/>
              </a:p>
            </p:txBody>
          </p:sp>
        </mc:Choice>
        <mc:Fallback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48504E4F-6915-4483-B227-A8AA4451C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2292" y="5355412"/>
                <a:ext cx="4344331" cy="80021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9710141B-8B90-F543-A68E-7083629D8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2A193-2421-9C42-93CF-85E98589E2C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2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8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8233E-6698-4628-AD28-E8E1D80E8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SE" dirty="0"/>
              <a:t>o</a:t>
            </a:r>
            <a:r>
              <a:rPr lang="en-US" dirty="0"/>
              <a:t>m</a:t>
            </a:r>
            <a:r>
              <a:rPr lang="en-SE" dirty="0"/>
              <a:t>e </a:t>
            </a:r>
            <a:r>
              <a:rPr lang="en-US" dirty="0"/>
              <a:t>R</a:t>
            </a:r>
            <a:r>
              <a:rPr lang="en-SE" dirty="0"/>
              <a:t>e</a:t>
            </a:r>
            <a:r>
              <a:rPr lang="en-US" dirty="0"/>
              <a:t>s</a:t>
            </a:r>
            <a:r>
              <a:rPr lang="en-SE" dirty="0"/>
              <a:t>u</a:t>
            </a:r>
            <a:r>
              <a:rPr lang="en-US" dirty="0"/>
              <a:t>l</a:t>
            </a:r>
            <a:r>
              <a:rPr lang="en-SE"/>
              <a:t>t</a:t>
            </a:r>
            <a:r>
              <a:rPr lang="en-US" dirty="0"/>
              <a:t>s: Link Prediction</a:t>
            </a:r>
            <a:endParaRPr lang="en-SE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9F1FC8BC-5391-6E43-BE55-234E47FEA3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0745" y="1825625"/>
            <a:ext cx="9790510" cy="4351338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A66398B-FDAC-E344-9D77-A6504425BB96}"/>
              </a:ext>
            </a:extLst>
          </p:cNvPr>
          <p:cNvSpPr txBox="1"/>
          <p:nvPr/>
        </p:nvSpPr>
        <p:spPr>
          <a:xfrm>
            <a:off x="5057775" y="6269038"/>
            <a:ext cx="2728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AUC Score for Cora Dataset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DD3461-7248-9A49-88C1-15BAB3518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2A193-2421-9C42-93CF-85E98589E2C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19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11BB9-B1C6-D542-B0A4-328E47C8C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01BF3-08B3-E149-B2F7-51E6A169B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Explore the data</a:t>
            </a:r>
          </a:p>
          <a:p>
            <a:r>
              <a:rPr lang="en-US" dirty="0"/>
              <a:t>Are there contexts?</a:t>
            </a:r>
          </a:p>
          <a:p>
            <a:r>
              <a:rPr lang="en-US" dirty="0"/>
              <a:t>Do they overlap?</a:t>
            </a:r>
          </a:p>
          <a:p>
            <a:r>
              <a:rPr lang="en-US" dirty="0"/>
              <a:t>Do the contexts influence the problem under consideration?</a:t>
            </a:r>
          </a:p>
          <a:p>
            <a:r>
              <a:rPr lang="en-US" dirty="0"/>
              <a:t>This could be a signal for context-aware learning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D6A695-FE5F-7444-9A62-9BEC662CC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2A193-2421-9C42-93CF-85E98589E2C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0294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96899E8-29AE-40D4-9552-38A96ADEB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7057"/>
            <a:ext cx="914400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you!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F7CA644-72D7-4AEB-9416-94561AD29C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9970" y="3960638"/>
            <a:ext cx="9122229" cy="1389749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F2FC43-C6AF-4D80-8F0C-DCC960B17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412A193-2421-9C42-93CF-85E98589E2C0}" type="slidenum">
              <a:rPr lang="en-US" sz="1050">
                <a:solidFill>
                  <a:schemeClr val="tx1">
                    <a:lumMod val="75000"/>
                    <a:lumOff val="25000"/>
                  </a:schemeClr>
                </a:solidFill>
              </a:rPr>
              <a:pPr>
                <a:spcAft>
                  <a:spcPts val="600"/>
                </a:spcAft>
              </a:pPr>
              <a:t>26</a:t>
            </a:fld>
            <a:endParaRPr lang="en-US" sz="105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9432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E6E25-E9C9-4BC4-A620-826E9BD47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W</a:t>
            </a:r>
            <a:r>
              <a:rPr lang="en-SE" dirty="0"/>
              <a:t>o</a:t>
            </a:r>
            <a:r>
              <a:rPr lang="en-US" dirty="0"/>
              <a:t>r</a:t>
            </a:r>
            <a:r>
              <a:rPr lang="en-SE" dirty="0"/>
              <a:t>k </a:t>
            </a:r>
            <a:r>
              <a:rPr lang="en-US" dirty="0" err="1"/>
              <a:t>i</a:t>
            </a:r>
            <a:r>
              <a:rPr lang="en-SE" dirty="0"/>
              <a:t>n </a:t>
            </a:r>
            <a:r>
              <a:rPr lang="en-US" dirty="0"/>
              <a:t>p</a:t>
            </a:r>
            <a:r>
              <a:rPr lang="en-SE" dirty="0"/>
              <a:t>r</a:t>
            </a:r>
            <a:r>
              <a:rPr lang="en-US" dirty="0"/>
              <a:t>o</a:t>
            </a:r>
            <a:r>
              <a:rPr lang="en-SE" dirty="0"/>
              <a:t>g</a:t>
            </a:r>
            <a:r>
              <a:rPr lang="en-US" dirty="0"/>
              <a:t>r</a:t>
            </a:r>
            <a:r>
              <a:rPr lang="en-SE" dirty="0"/>
              <a:t>e</a:t>
            </a:r>
            <a:r>
              <a:rPr lang="en-US" dirty="0"/>
              <a:t>s</a:t>
            </a:r>
            <a:r>
              <a:rPr lang="en-SE" dirty="0"/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5C1382-7403-4C0D-B7D7-B6F17A18DA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dirty="0"/>
                  <a:t>L</a:t>
                </a:r>
                <a:r>
                  <a:rPr lang="en-SE" dirty="0" err="1"/>
                  <a:t>i</a:t>
                </a:r>
                <a:r>
                  <a:rPr lang="en-US" dirty="0"/>
                  <a:t>m</a:t>
                </a:r>
                <a:r>
                  <a:rPr lang="en-SE" dirty="0" err="1"/>
                  <a:t>i</a:t>
                </a:r>
                <a:r>
                  <a:rPr lang="en-US" dirty="0"/>
                  <a:t>t</a:t>
                </a:r>
                <a:r>
                  <a:rPr lang="en-SE" dirty="0"/>
                  <a:t>a</a:t>
                </a:r>
                <a:r>
                  <a:rPr lang="en-US" dirty="0"/>
                  <a:t>t</a:t>
                </a:r>
                <a:r>
                  <a:rPr lang="en-SE" dirty="0" err="1"/>
                  <a:t>i</a:t>
                </a:r>
                <a:r>
                  <a:rPr lang="en-US" dirty="0"/>
                  <a:t>o</a:t>
                </a:r>
                <a:r>
                  <a:rPr lang="en-SE" dirty="0"/>
                  <a:t>n</a:t>
                </a:r>
                <a:r>
                  <a:rPr lang="en-US" dirty="0"/>
                  <a:t>s</a:t>
                </a:r>
                <a:endParaRPr lang="en-SE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C</a:t>
                </a:r>
                <a:r>
                  <a:rPr lang="en-SE" dirty="0"/>
                  <a:t>o</a:t>
                </a:r>
                <a:r>
                  <a:rPr lang="en-US" dirty="0"/>
                  <a:t>n</a:t>
                </a:r>
                <a:r>
                  <a:rPr lang="en-SE" dirty="0"/>
                  <a:t>t</a:t>
                </a:r>
                <a:r>
                  <a:rPr lang="en-US" dirty="0"/>
                  <a:t>e</a:t>
                </a:r>
                <a:r>
                  <a:rPr lang="en-SE" dirty="0"/>
                  <a:t>x</a:t>
                </a:r>
                <a:r>
                  <a:rPr lang="en-US" dirty="0"/>
                  <a:t>t</a:t>
                </a:r>
                <a:r>
                  <a:rPr lang="en-SE" dirty="0"/>
                  <a:t> </a:t>
                </a:r>
                <a:r>
                  <a:rPr lang="en-US" dirty="0"/>
                  <a:t>o</a:t>
                </a:r>
                <a:r>
                  <a:rPr lang="en-SE" dirty="0"/>
                  <a:t>f </a:t>
                </a:r>
                <a:r>
                  <a:rPr lang="en-US" dirty="0"/>
                  <a:t>a</a:t>
                </a:r>
                <a:r>
                  <a:rPr lang="en-SE" dirty="0"/>
                  <a:t> </a:t>
                </a:r>
                <a:r>
                  <a:rPr lang="en-US" dirty="0"/>
                  <a:t>n</a:t>
                </a:r>
                <a:r>
                  <a:rPr lang="en-SE" dirty="0"/>
                  <a:t>o</a:t>
                </a:r>
                <a:r>
                  <a:rPr lang="en-US" dirty="0"/>
                  <a:t>d</a:t>
                </a:r>
                <a:r>
                  <a:rPr lang="en-SE" dirty="0"/>
                  <a:t>e </a:t>
                </a:r>
                <a14:m>
                  <m:oMath xmlns:m="http://schemas.openxmlformats.org/officeDocument/2006/math">
                    <m:r>
                      <a:rPr lang="en-SE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SE" i="1">
                        <a:latin typeface="Cambria Math" panose="02040503050406030204" pitchFamily="18" charset="0"/>
                      </a:rPr>
                      <m:t>=|{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}|</m:t>
                    </m:r>
                  </m:oMath>
                </a14:m>
                <a:r>
                  <a:rPr lang="en-SE" dirty="0"/>
                  <a:t> 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N</a:t>
                </a:r>
                <a:r>
                  <a:rPr lang="en-SE" dirty="0"/>
                  <a:t>o</a:t>
                </a:r>
                <a:r>
                  <a:rPr lang="en-US" dirty="0"/>
                  <a:t>t</a:t>
                </a:r>
                <a:r>
                  <a:rPr lang="en-SE" dirty="0"/>
                  <a:t> well suited for Temporal </a:t>
                </a:r>
                <a:r>
                  <a:rPr lang="en-US" dirty="0"/>
                  <a:t>I</a:t>
                </a:r>
                <a:r>
                  <a:rPr lang="en-SE" dirty="0"/>
                  <a:t>n</a:t>
                </a:r>
                <a:r>
                  <a:rPr lang="en-US" dirty="0"/>
                  <a:t>t</a:t>
                </a:r>
                <a:r>
                  <a:rPr lang="en-SE" dirty="0"/>
                  <a:t>e</a:t>
                </a:r>
                <a:r>
                  <a:rPr lang="en-US" dirty="0"/>
                  <a:t>r</a:t>
                </a:r>
                <a:r>
                  <a:rPr lang="en-SE" dirty="0"/>
                  <a:t>a</a:t>
                </a:r>
                <a:r>
                  <a:rPr lang="en-US" dirty="0"/>
                  <a:t>c</a:t>
                </a:r>
                <a:r>
                  <a:rPr lang="en-SE" dirty="0"/>
                  <a:t>t</a:t>
                </a:r>
                <a:r>
                  <a:rPr lang="en-US" dirty="0" err="1"/>
                  <a:t>i</a:t>
                </a:r>
                <a:r>
                  <a:rPr lang="en-SE" dirty="0"/>
                  <a:t>o</a:t>
                </a:r>
                <a:r>
                  <a:rPr lang="en-US" dirty="0"/>
                  <a:t>n</a:t>
                </a:r>
                <a:r>
                  <a:rPr lang="en-SE" dirty="0"/>
                  <a:t> </a:t>
                </a:r>
                <a:r>
                  <a:rPr lang="en-US" dirty="0"/>
                  <a:t>N</a:t>
                </a:r>
                <a:r>
                  <a:rPr lang="en-SE" dirty="0"/>
                  <a:t>e</a:t>
                </a:r>
                <a:r>
                  <a:rPr lang="en-US" dirty="0"/>
                  <a:t>t</a:t>
                </a:r>
                <a:r>
                  <a:rPr lang="en-SE" dirty="0"/>
                  <a:t>w</a:t>
                </a:r>
                <a:r>
                  <a:rPr lang="en-US" dirty="0"/>
                  <a:t>o</a:t>
                </a:r>
                <a:r>
                  <a:rPr lang="en-SE" dirty="0"/>
                  <a:t>r</a:t>
                </a:r>
                <a:r>
                  <a:rPr lang="en-US" dirty="0"/>
                  <a:t>k</a:t>
                </a:r>
                <a:r>
                  <a:rPr lang="en-SE" dirty="0"/>
                  <a:t>s</a:t>
                </a:r>
              </a:p>
              <a:p>
                <a:r>
                  <a:rPr lang="en-US" dirty="0"/>
                  <a:t>C</a:t>
                </a:r>
                <a:r>
                  <a:rPr lang="en-SE" dirty="0"/>
                  <a:t>u</a:t>
                </a:r>
                <a:r>
                  <a:rPr lang="en-US" dirty="0"/>
                  <a:t>r</a:t>
                </a:r>
                <a:r>
                  <a:rPr lang="en-SE" dirty="0"/>
                  <a:t>r</a:t>
                </a:r>
                <a:r>
                  <a:rPr lang="en-US" dirty="0"/>
                  <a:t>e</a:t>
                </a:r>
                <a:r>
                  <a:rPr lang="en-SE" dirty="0"/>
                  <a:t>n</a:t>
                </a:r>
                <a:r>
                  <a:rPr lang="en-US" dirty="0"/>
                  <a:t>t</a:t>
                </a:r>
                <a:r>
                  <a:rPr lang="en-SE" dirty="0"/>
                  <a:t> </a:t>
                </a:r>
                <a:r>
                  <a:rPr lang="en-US" dirty="0"/>
                  <a:t>w</a:t>
                </a:r>
                <a:r>
                  <a:rPr lang="en-SE" dirty="0"/>
                  <a:t>o</a:t>
                </a:r>
                <a:r>
                  <a:rPr lang="en-US" dirty="0"/>
                  <a:t>r</a:t>
                </a:r>
                <a:r>
                  <a:rPr lang="en-SE" dirty="0"/>
                  <a:t>k</a:t>
                </a:r>
              </a:p>
              <a:p>
                <a:pPr lvl="1"/>
                <a:r>
                  <a:rPr lang="en-SE" dirty="0"/>
                  <a:t>Ad</a:t>
                </a:r>
                <a:r>
                  <a:rPr lang="en-US" dirty="0"/>
                  <a:t>d</a:t>
                </a:r>
                <a:r>
                  <a:rPr lang="en-SE" dirty="0"/>
                  <a:t>res L1: </a:t>
                </a:r>
                <a:r>
                  <a:rPr lang="en-US" dirty="0"/>
                  <a:t>L</a:t>
                </a:r>
                <a:r>
                  <a:rPr lang="en-SE" dirty="0"/>
                  <a:t>a</a:t>
                </a:r>
                <a:r>
                  <a:rPr lang="en-US" dirty="0"/>
                  <a:t>p</a:t>
                </a:r>
                <a:r>
                  <a:rPr lang="en-SE" dirty="0"/>
                  <a:t>l</a:t>
                </a:r>
                <a:r>
                  <a:rPr lang="en-US" dirty="0"/>
                  <a:t>a</a:t>
                </a:r>
                <a:r>
                  <a:rPr lang="en-SE" dirty="0"/>
                  <a:t>c</a:t>
                </a:r>
                <a:r>
                  <a:rPr lang="en-US" dirty="0" err="1"/>
                  <a:t>i</a:t>
                </a:r>
                <a:r>
                  <a:rPr lang="en-SE" dirty="0"/>
                  <a:t>an smoothing </a:t>
                </a:r>
                <a:r>
                  <a:rPr lang="en-US" dirty="0"/>
                  <a:t>m</a:t>
                </a:r>
                <a:r>
                  <a:rPr lang="en-SE" dirty="0"/>
                  <a:t>o</a:t>
                </a:r>
                <a:r>
                  <a:rPr lang="en-US" dirty="0"/>
                  <a:t>t</a:t>
                </a:r>
                <a:r>
                  <a:rPr lang="en-SE" dirty="0" err="1"/>
                  <a:t>i</a:t>
                </a:r>
                <a:r>
                  <a:rPr lang="en-US" dirty="0"/>
                  <a:t>v</a:t>
                </a:r>
                <a:r>
                  <a:rPr lang="en-SE" dirty="0"/>
                  <a:t>a</a:t>
                </a:r>
                <a:r>
                  <a:rPr lang="en-US" dirty="0"/>
                  <a:t>t</a:t>
                </a:r>
                <a:r>
                  <a:rPr lang="en-SE" dirty="0" err="1"/>
                  <a:t>i</a:t>
                </a:r>
                <a:r>
                  <a:rPr lang="en-US" dirty="0"/>
                  <a:t>o</a:t>
                </a:r>
                <a:r>
                  <a:rPr lang="en-SE" dirty="0"/>
                  <a:t>n</a:t>
                </a:r>
              </a:p>
              <a:p>
                <a:pPr lvl="1"/>
                <a:r>
                  <a:rPr lang="en-US" dirty="0"/>
                  <a:t>A</a:t>
                </a:r>
                <a:r>
                  <a:rPr lang="en-SE" dirty="0" err="1"/>
                  <a:t>ddres</a:t>
                </a:r>
                <a:r>
                  <a:rPr lang="en-SE" dirty="0"/>
                  <a:t> </a:t>
                </a:r>
                <a:r>
                  <a:rPr lang="en-US" dirty="0"/>
                  <a:t>L</a:t>
                </a:r>
                <a:r>
                  <a:rPr lang="en-SE" dirty="0"/>
                  <a:t>2: F</a:t>
                </a:r>
                <a:r>
                  <a:rPr lang="en-US" dirty="0"/>
                  <a:t>u</a:t>
                </a:r>
                <a:r>
                  <a:rPr lang="en-SE" dirty="0"/>
                  <a:t>t</a:t>
                </a:r>
                <a:r>
                  <a:rPr lang="en-US" dirty="0"/>
                  <a:t>u</a:t>
                </a:r>
                <a:r>
                  <a:rPr lang="en-SE" dirty="0"/>
                  <a:t>r</a:t>
                </a:r>
                <a:r>
                  <a:rPr lang="en-US" dirty="0"/>
                  <a:t>e</a:t>
                </a:r>
                <a:r>
                  <a:rPr lang="en-SE" dirty="0"/>
                  <a:t> work</a:t>
                </a:r>
              </a:p>
              <a:p>
                <a:endParaRPr lang="en-SE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5C1382-7403-4C0D-B7D7-B6F17A18DA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6FD34A-88F6-7245-BDFC-F1D49C87A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412A193-2421-9C42-93CF-85E98589E2C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7339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C4D90-4535-4CE1-B32E-8DCEC1F88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</a:t>
            </a:r>
            <a:r>
              <a:rPr lang="en-SE" dirty="0"/>
              <a:t>a</a:t>
            </a:r>
            <a:r>
              <a:rPr lang="en-US" dirty="0"/>
              <a:t>p</a:t>
            </a:r>
            <a:r>
              <a:rPr lang="en-SE" dirty="0"/>
              <a:t>l</a:t>
            </a:r>
            <a:r>
              <a:rPr lang="en-US" dirty="0"/>
              <a:t>a</a:t>
            </a:r>
            <a:r>
              <a:rPr lang="en-SE" dirty="0"/>
              <a:t>c</a:t>
            </a:r>
            <a:r>
              <a:rPr lang="en-US" dirty="0" err="1"/>
              <a:t>i</a:t>
            </a:r>
            <a:r>
              <a:rPr lang="en-SE" dirty="0"/>
              <a:t>a</a:t>
            </a:r>
            <a:r>
              <a:rPr lang="en-US" dirty="0"/>
              <a:t>n</a:t>
            </a:r>
            <a:r>
              <a:rPr lang="en-SE" dirty="0"/>
              <a:t> </a:t>
            </a:r>
            <a:r>
              <a:rPr lang="en-US" dirty="0"/>
              <a:t>s</a:t>
            </a:r>
            <a:r>
              <a:rPr lang="en-SE" dirty="0"/>
              <a:t>m</a:t>
            </a:r>
            <a:r>
              <a:rPr lang="en-US" dirty="0"/>
              <a:t>o</a:t>
            </a:r>
            <a:r>
              <a:rPr lang="en-SE" dirty="0"/>
              <a:t>o</a:t>
            </a:r>
            <a:r>
              <a:rPr lang="en-US" dirty="0"/>
              <a:t>t</a:t>
            </a:r>
            <a:r>
              <a:rPr lang="en-SE" dirty="0"/>
              <a:t>h</a:t>
            </a:r>
            <a:r>
              <a:rPr lang="en-US" dirty="0" err="1"/>
              <a:t>i</a:t>
            </a:r>
            <a:r>
              <a:rPr lang="en-SE" dirty="0"/>
              <a:t>n</a:t>
            </a:r>
            <a:r>
              <a:rPr lang="en-US" dirty="0"/>
              <a:t>g</a:t>
            </a:r>
            <a:endParaRPr lang="en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F48D4C-23A0-4698-845E-CF02BF5136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U</a:t>
                </a:r>
                <a:r>
                  <a:rPr lang="en-SE" dirty="0"/>
                  <a:t>s</a:t>
                </a:r>
                <a:r>
                  <a:rPr lang="en-US" dirty="0"/>
                  <a:t>e</a:t>
                </a:r>
                <a:r>
                  <a:rPr lang="en-SE" dirty="0"/>
                  <a:t>d </a:t>
                </a:r>
                <a:r>
                  <a:rPr lang="en-US" dirty="0"/>
                  <a:t>f</a:t>
                </a:r>
                <a:r>
                  <a:rPr lang="en-SE" dirty="0"/>
                  <a:t>o</a:t>
                </a:r>
                <a:r>
                  <a:rPr lang="en-US" dirty="0"/>
                  <a:t>r</a:t>
                </a:r>
                <a:r>
                  <a:rPr lang="en-SE" dirty="0"/>
                  <a:t> improving the quality of 3D mesh</a:t>
                </a:r>
                <a:r>
                  <a:rPr lang="en-US" dirty="0"/>
                  <a:t>s (reduce distortion)</a:t>
                </a:r>
                <a:r>
                  <a:rPr lang="en-SE" dirty="0"/>
                  <a:t> </a:t>
                </a:r>
                <a:r>
                  <a:rPr lang="en-SE" dirty="0">
                    <a:sym typeface="Wingdings" panose="05000000000000000000" pitchFamily="2" charset="2"/>
                  </a:rPr>
                  <a:t> </a:t>
                </a:r>
                <a:endParaRPr lang="en-SE" dirty="0"/>
              </a:p>
              <a:p>
                <a:pPr lvl="1"/>
                <a:r>
                  <a:rPr lang="en-US" dirty="0"/>
                  <a:t>R</a:t>
                </a:r>
                <a:r>
                  <a:rPr lang="en-SE" dirty="0"/>
                  <a:t>e</a:t>
                </a:r>
                <a:r>
                  <a:rPr lang="en-US" dirty="0"/>
                  <a:t>p</a:t>
                </a:r>
                <a:r>
                  <a:rPr lang="en-SE" dirty="0"/>
                  <a:t>o</a:t>
                </a:r>
                <a:r>
                  <a:rPr lang="en-US" dirty="0"/>
                  <a:t>s</a:t>
                </a:r>
                <a:r>
                  <a:rPr lang="en-SE" dirty="0" err="1"/>
                  <a:t>ition</a:t>
                </a:r>
                <a:r>
                  <a:rPr lang="en-SE" dirty="0"/>
                  <a:t> </a:t>
                </a:r>
                <a:r>
                  <a:rPr lang="en-US" dirty="0"/>
                  <a:t>v</a:t>
                </a:r>
                <a:r>
                  <a:rPr lang="en-SE" dirty="0"/>
                  <a:t>e</a:t>
                </a:r>
                <a:r>
                  <a:rPr lang="en-US" dirty="0"/>
                  <a:t>r</a:t>
                </a:r>
                <a:r>
                  <a:rPr lang="en-SE" dirty="0"/>
                  <a:t>t</a:t>
                </a:r>
                <a:r>
                  <a:rPr lang="en-US" dirty="0"/>
                  <a:t>e</a:t>
                </a:r>
                <a:r>
                  <a:rPr lang="en-SE" dirty="0"/>
                  <a:t>x </a:t>
                </a:r>
                <a:r>
                  <a:rPr lang="en-US" dirty="0" err="1"/>
                  <a:t>i</a:t>
                </a:r>
                <a:r>
                  <a:rPr lang="en-SE" dirty="0"/>
                  <a:t>n </a:t>
                </a:r>
                <a:r>
                  <a:rPr lang="en-US" dirty="0"/>
                  <a:t>a</a:t>
                </a:r>
                <a:r>
                  <a:rPr lang="en-SE" dirty="0"/>
                  <a:t> </a:t>
                </a:r>
                <a:r>
                  <a:rPr lang="en-US" dirty="0"/>
                  <a:t>m</a:t>
                </a:r>
                <a:r>
                  <a:rPr lang="en-SE" dirty="0" err="1"/>
                  <a:t>esh</a:t>
                </a:r>
                <a:r>
                  <a:rPr lang="en-SE" dirty="0"/>
                  <a:t> </a:t>
                </a:r>
                <a:r>
                  <a:rPr lang="en-US" dirty="0"/>
                  <a:t>b</a:t>
                </a:r>
                <a:r>
                  <a:rPr lang="en-SE" dirty="0" err="1"/>
                  <a:t>ased</a:t>
                </a:r>
                <a:r>
                  <a:rPr lang="en-SE" dirty="0"/>
                  <a:t> on </a:t>
                </a:r>
                <a:r>
                  <a:rPr lang="en-US" dirty="0" err="1"/>
                  <a:t>i</a:t>
                </a:r>
                <a:r>
                  <a:rPr lang="en-SE" dirty="0"/>
                  <a:t>t</a:t>
                </a:r>
                <a:r>
                  <a:rPr lang="en-US" dirty="0"/>
                  <a:t>s</a:t>
                </a:r>
                <a:r>
                  <a:rPr lang="en-SE" dirty="0"/>
                  <a:t> </a:t>
                </a:r>
                <a:r>
                  <a:rPr lang="en-US" dirty="0"/>
                  <a:t>n</a:t>
                </a:r>
                <a:r>
                  <a:rPr lang="en-SE" dirty="0"/>
                  <a:t>e</a:t>
                </a:r>
                <a:r>
                  <a:rPr lang="en-US" dirty="0" err="1"/>
                  <a:t>i</a:t>
                </a:r>
                <a:r>
                  <a:rPr lang="en-SE" dirty="0"/>
                  <a:t>g</a:t>
                </a:r>
                <a:r>
                  <a:rPr lang="en-US" dirty="0"/>
                  <a:t>h</a:t>
                </a:r>
                <a:r>
                  <a:rPr lang="en-SE" dirty="0"/>
                  <a:t>b</a:t>
                </a:r>
                <a:r>
                  <a:rPr lang="en-US" dirty="0"/>
                  <a:t>o</a:t>
                </a:r>
                <a:r>
                  <a:rPr lang="en-SE" dirty="0"/>
                  <a:t>r</a:t>
                </a:r>
                <a:r>
                  <a:rPr lang="en-US" dirty="0"/>
                  <a:t>s</a:t>
                </a:r>
                <a:r>
                  <a:rPr lang="en-SE" dirty="0"/>
                  <a:t> </a:t>
                </a:r>
                <a:r>
                  <a:rPr lang="en-US" dirty="0"/>
                  <a:t>l</a:t>
                </a:r>
                <a:r>
                  <a:rPr lang="en-SE" dirty="0"/>
                  <a:t>o</a:t>
                </a:r>
                <a:r>
                  <a:rPr lang="en-US" dirty="0"/>
                  <a:t>c</a:t>
                </a:r>
                <a:r>
                  <a:rPr lang="en-SE" dirty="0"/>
                  <a:t>a</a:t>
                </a:r>
                <a:r>
                  <a:rPr lang="en-US" dirty="0"/>
                  <a:t>t</a:t>
                </a:r>
                <a:r>
                  <a:rPr lang="en-SE" dirty="0" err="1"/>
                  <a:t>i</a:t>
                </a:r>
                <a:r>
                  <a:rPr lang="en-US" dirty="0"/>
                  <a:t>o</a:t>
                </a:r>
                <a:r>
                  <a:rPr lang="en-SE" dirty="0"/>
                  <a:t>n</a:t>
                </a:r>
              </a:p>
              <a:p>
                <a:endParaRPr lang="en-SE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E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SE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S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S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S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SE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S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SE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S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SE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SE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  <m:r>
                            <a:rPr lang="en-SE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SE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S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SE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SE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SE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S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SE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S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SE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SE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S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SE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SE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SE" dirty="0"/>
              </a:p>
              <a:p>
                <a:r>
                  <a:rPr lang="en-US" dirty="0"/>
                  <a:t>Spectral Clustering</a:t>
                </a:r>
              </a:p>
              <a:p>
                <a:pPr lvl="1"/>
                <a:r>
                  <a:rPr lang="en-US" dirty="0"/>
                  <a:t>Cluster by affinity</a:t>
                </a:r>
              </a:p>
              <a:p>
                <a:endParaRPr lang="en-SE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F48D4C-23A0-4698-845E-CF02BF5136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E2FE31-8C4C-1340-BC8A-D71A9E6A9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2A193-2421-9C42-93CF-85E98589E2C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88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EA9E4-80B0-443E-B3C5-9461E9DC27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317" name="Freeform: Shape 316">
            <a:extLst>
              <a:ext uri="{FF2B5EF4-FFF2-40B4-BE49-F238E27FC236}">
                <a16:creationId xmlns:a16="http://schemas.microsoft.com/office/drawing/2014/main" id="{E30B218F-98F7-49A3-97AB-71868D2688FB}"/>
              </a:ext>
            </a:extLst>
          </p:cNvPr>
          <p:cNvSpPr/>
          <p:nvPr/>
        </p:nvSpPr>
        <p:spPr>
          <a:xfrm>
            <a:off x="8096239" y="3559548"/>
            <a:ext cx="2629803" cy="2169729"/>
          </a:xfrm>
          <a:custGeom>
            <a:avLst/>
            <a:gdLst>
              <a:gd name="connsiteX0" fmla="*/ 2524869 w 2629803"/>
              <a:gd name="connsiteY0" fmla="*/ 1262544 h 2169729"/>
              <a:gd name="connsiteX1" fmla="*/ 2345115 w 2629803"/>
              <a:gd name="connsiteY1" fmla="*/ 1582975 h 2169729"/>
              <a:gd name="connsiteX2" fmla="*/ 313115 w 2629803"/>
              <a:gd name="connsiteY2" fmla="*/ 2153498 h 2169729"/>
              <a:gd name="connsiteX3" fmla="*/ 125546 w 2629803"/>
              <a:gd name="connsiteY3" fmla="*/ 887406 h 2169729"/>
              <a:gd name="connsiteX4" fmla="*/ 1493238 w 2629803"/>
              <a:gd name="connsiteY4" fmla="*/ 4267 h 2169729"/>
              <a:gd name="connsiteX5" fmla="*/ 2524869 w 2629803"/>
              <a:gd name="connsiteY5" fmla="*/ 1262544 h 2169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29803" h="2169729">
                <a:moveTo>
                  <a:pt x="2524869" y="1262544"/>
                </a:moveTo>
                <a:cubicBezTo>
                  <a:pt x="2666848" y="1525662"/>
                  <a:pt x="2713741" y="1434483"/>
                  <a:pt x="2345115" y="1582975"/>
                </a:cubicBezTo>
                <a:cubicBezTo>
                  <a:pt x="1976489" y="1731467"/>
                  <a:pt x="683043" y="2269426"/>
                  <a:pt x="313115" y="2153498"/>
                </a:cubicBezTo>
                <a:cubicBezTo>
                  <a:pt x="-56813" y="2037570"/>
                  <a:pt x="-71141" y="1245611"/>
                  <a:pt x="125546" y="887406"/>
                </a:cubicBezTo>
                <a:cubicBezTo>
                  <a:pt x="322233" y="529201"/>
                  <a:pt x="1098561" y="-55651"/>
                  <a:pt x="1493238" y="4267"/>
                </a:cubicBezTo>
                <a:cubicBezTo>
                  <a:pt x="1887915" y="64185"/>
                  <a:pt x="2382890" y="999426"/>
                  <a:pt x="2524869" y="1262544"/>
                </a:cubicBezTo>
                <a:close/>
              </a:path>
            </a:pathLst>
          </a:custGeom>
          <a:solidFill>
            <a:srgbClr val="FFC00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316" name="Freeform: Shape 315">
            <a:extLst>
              <a:ext uri="{FF2B5EF4-FFF2-40B4-BE49-F238E27FC236}">
                <a16:creationId xmlns:a16="http://schemas.microsoft.com/office/drawing/2014/main" id="{41AE4341-E8E3-4152-BC30-7DB3F9D83691}"/>
              </a:ext>
            </a:extLst>
          </p:cNvPr>
          <p:cNvSpPr/>
          <p:nvPr/>
        </p:nvSpPr>
        <p:spPr>
          <a:xfrm>
            <a:off x="5927884" y="4196390"/>
            <a:ext cx="3013025" cy="1333104"/>
          </a:xfrm>
          <a:custGeom>
            <a:avLst/>
            <a:gdLst>
              <a:gd name="connsiteX0" fmla="*/ 207193 w 3013025"/>
              <a:gd name="connsiteY0" fmla="*/ 414687 h 1333104"/>
              <a:gd name="connsiteX1" fmla="*/ 1801531 w 3013025"/>
              <a:gd name="connsiteY1" fmla="*/ 472 h 1333104"/>
              <a:gd name="connsiteX2" fmla="*/ 2864424 w 3013025"/>
              <a:gd name="connsiteY2" fmla="*/ 492841 h 1333104"/>
              <a:gd name="connsiteX3" fmla="*/ 2809716 w 3013025"/>
              <a:gd name="connsiteY3" fmla="*/ 1141518 h 1333104"/>
              <a:gd name="connsiteX4" fmla="*/ 1059070 w 3013025"/>
              <a:gd name="connsiteY4" fmla="*/ 1329087 h 1333104"/>
              <a:gd name="connsiteX5" fmla="*/ 113408 w 3013025"/>
              <a:gd name="connsiteY5" fmla="*/ 1008656 h 1333104"/>
              <a:gd name="connsiteX6" fmla="*/ 207193 w 3013025"/>
              <a:gd name="connsiteY6" fmla="*/ 414687 h 1333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13025" h="1333104">
                <a:moveTo>
                  <a:pt x="207193" y="414687"/>
                </a:moveTo>
                <a:cubicBezTo>
                  <a:pt x="488547" y="246656"/>
                  <a:pt x="1358659" y="-12554"/>
                  <a:pt x="1801531" y="472"/>
                </a:cubicBezTo>
                <a:cubicBezTo>
                  <a:pt x="2244403" y="13498"/>
                  <a:pt x="2696393" y="302667"/>
                  <a:pt x="2864424" y="492841"/>
                </a:cubicBezTo>
                <a:cubicBezTo>
                  <a:pt x="3032455" y="683015"/>
                  <a:pt x="3110608" y="1002144"/>
                  <a:pt x="2809716" y="1141518"/>
                </a:cubicBezTo>
                <a:cubicBezTo>
                  <a:pt x="2508824" y="1280892"/>
                  <a:pt x="1508455" y="1351231"/>
                  <a:pt x="1059070" y="1329087"/>
                </a:cubicBezTo>
                <a:cubicBezTo>
                  <a:pt x="609685" y="1306943"/>
                  <a:pt x="257993" y="1161056"/>
                  <a:pt x="113408" y="1008656"/>
                </a:cubicBezTo>
                <a:cubicBezTo>
                  <a:pt x="-31177" y="856256"/>
                  <a:pt x="-74161" y="582718"/>
                  <a:pt x="207193" y="414687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7981DC-C921-4AFD-8E2A-CBABEE4FE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 Id</a:t>
            </a:r>
            <a:r>
              <a:rPr lang="en-SE" dirty="0"/>
              <a:t>e</a:t>
            </a:r>
            <a:r>
              <a:rPr lang="en-US" dirty="0"/>
              <a:t>a</a:t>
            </a:r>
            <a:endParaRPr lang="en-SE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F52EF43-591C-4C76-AD3B-161431617CBD}"/>
              </a:ext>
            </a:extLst>
          </p:cNvPr>
          <p:cNvSpPr/>
          <p:nvPr/>
        </p:nvSpPr>
        <p:spPr>
          <a:xfrm>
            <a:off x="6706018" y="2533230"/>
            <a:ext cx="491360" cy="35221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>
                <a:solidFill>
                  <a:schemeClr val="bg1"/>
                </a:solidFill>
              </a:rPr>
              <a:t>B</a:t>
            </a:r>
            <a:endParaRPr lang="en-SE" dirty="0">
              <a:solidFill>
                <a:schemeClr val="bg1"/>
              </a:solidFill>
            </a:endParaRPr>
          </a:p>
        </p:txBody>
      </p: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F204E759-D951-4DC5-BF44-3B74DC045243}"/>
              </a:ext>
            </a:extLst>
          </p:cNvPr>
          <p:cNvGrpSpPr/>
          <p:nvPr/>
        </p:nvGrpSpPr>
        <p:grpSpPr>
          <a:xfrm>
            <a:off x="4268664" y="2709337"/>
            <a:ext cx="2437354" cy="2171019"/>
            <a:chOff x="4268664" y="2709337"/>
            <a:chExt cx="2437354" cy="2171019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92A717C-6EF2-4725-A47C-155719E89025}"/>
                </a:ext>
              </a:extLst>
            </p:cNvPr>
            <p:cNvCxnSpPr>
              <a:cxnSpLocks/>
              <a:stCxn id="4" idx="0"/>
              <a:endCxn id="14" idx="1"/>
            </p:cNvCxnSpPr>
            <p:nvPr/>
          </p:nvCxnSpPr>
          <p:spPr>
            <a:xfrm flipV="1">
              <a:off x="5501322" y="2709337"/>
              <a:ext cx="1204696" cy="1924263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A0D180A-BA56-44CB-9BE7-86A8CE6DA96E}"/>
                </a:ext>
              </a:extLst>
            </p:cNvPr>
            <p:cNvCxnSpPr>
              <a:cxnSpLocks/>
              <a:stCxn id="5" idx="7"/>
              <a:endCxn id="14" idx="1"/>
            </p:cNvCxnSpPr>
            <p:nvPr/>
          </p:nvCxnSpPr>
          <p:spPr>
            <a:xfrm flipV="1">
              <a:off x="4457837" y="2709337"/>
              <a:ext cx="2248181" cy="1302298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0507235-D181-464C-A079-B0436E9AAB50}"/>
                </a:ext>
              </a:extLst>
            </p:cNvPr>
            <p:cNvCxnSpPr>
              <a:cxnSpLocks/>
              <a:stCxn id="6" idx="0"/>
              <a:endCxn id="14" idx="1"/>
            </p:cNvCxnSpPr>
            <p:nvPr/>
          </p:nvCxnSpPr>
          <p:spPr>
            <a:xfrm flipV="1">
              <a:off x="4268664" y="2709337"/>
              <a:ext cx="2437354" cy="2171019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C9E67D87-E23D-4A98-AAB7-98F501FBB075}"/>
              </a:ext>
            </a:extLst>
          </p:cNvPr>
          <p:cNvGrpSpPr/>
          <p:nvPr/>
        </p:nvGrpSpPr>
        <p:grpSpPr>
          <a:xfrm>
            <a:off x="3949053" y="3855354"/>
            <a:ext cx="1660960" cy="1394752"/>
            <a:chOff x="3949053" y="3855354"/>
            <a:chExt cx="1660960" cy="13947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2858BECD-2C5E-41D7-9A3B-A3D399A50884}"/>
                    </a:ext>
                  </a:extLst>
                </p:cNvPr>
                <p:cNvSpPr/>
                <p:nvPr/>
              </p:nvSpPr>
              <p:spPr>
                <a:xfrm rot="1663021">
                  <a:off x="5203613" y="4610284"/>
                  <a:ext cx="406400" cy="40640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SE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SE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SE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2858BECD-2C5E-41D7-9A3B-A3D399A5088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63021">
                  <a:off x="5203613" y="4610284"/>
                  <a:ext cx="406400" cy="406400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66CED3F6-36D4-4CD6-BAAA-0F04A6FE4C09}"/>
                    </a:ext>
                  </a:extLst>
                </p:cNvPr>
                <p:cNvSpPr/>
                <p:nvPr/>
              </p:nvSpPr>
              <p:spPr>
                <a:xfrm rot="1898993">
                  <a:off x="4056928" y="3855354"/>
                  <a:ext cx="406400" cy="40640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SE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2</m:t>
                        </m:r>
                      </m:oMath>
                    </m:oMathPara>
                  </a14:m>
                  <a:endParaRPr lang="en-SE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66CED3F6-36D4-4CD6-BAAA-0F04A6FE4C0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98993">
                  <a:off x="4056928" y="3855354"/>
                  <a:ext cx="406400" cy="406400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5C21BDF7-46AC-4C1E-85FE-0FB32394D75A}"/>
                    </a:ext>
                  </a:extLst>
                </p:cNvPr>
                <p:cNvSpPr/>
                <p:nvPr/>
              </p:nvSpPr>
              <p:spPr>
                <a:xfrm rot="2097113">
                  <a:off x="3949053" y="4843706"/>
                  <a:ext cx="406400" cy="40640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SE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3</m:t>
                        </m:r>
                      </m:oMath>
                    </m:oMathPara>
                  </a14:m>
                  <a:endParaRPr lang="en-SE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5C21BDF7-46AC-4C1E-85FE-0FB32394D75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97113">
                  <a:off x="3949053" y="4843706"/>
                  <a:ext cx="406400" cy="406400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8050EEE-D838-4602-A47C-BE9028FDB8F2}"/>
                </a:ext>
              </a:extLst>
            </p:cNvPr>
            <p:cNvCxnSpPr>
              <a:cxnSpLocks/>
              <a:stCxn id="5" idx="5"/>
              <a:endCxn id="6" idx="0"/>
            </p:cNvCxnSpPr>
            <p:nvPr/>
          </p:nvCxnSpPr>
          <p:spPr>
            <a:xfrm flipH="1">
              <a:off x="4268664" y="4256263"/>
              <a:ext cx="38383" cy="62409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0143B05-B1F6-4354-AA96-8FDE0BDCCE53}"/>
                </a:ext>
              </a:extLst>
            </p:cNvPr>
            <p:cNvCxnSpPr>
              <a:cxnSpLocks/>
              <a:stCxn id="5" idx="6"/>
              <a:endCxn id="4" idx="2"/>
            </p:cNvCxnSpPr>
            <p:nvPr/>
          </p:nvCxnSpPr>
          <p:spPr>
            <a:xfrm>
              <a:off x="4433106" y="4165179"/>
              <a:ext cx="793823" cy="55379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6C9B6B8-1EE3-48B1-97BD-6781BE762EFA}"/>
                </a:ext>
              </a:extLst>
            </p:cNvPr>
            <p:cNvCxnSpPr>
              <a:cxnSpLocks/>
              <a:stCxn id="6" idx="0"/>
              <a:endCxn id="4" idx="3"/>
            </p:cNvCxnSpPr>
            <p:nvPr/>
          </p:nvCxnSpPr>
          <p:spPr>
            <a:xfrm flipV="1">
              <a:off x="4268664" y="4873853"/>
              <a:ext cx="944124" cy="650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6FADBEC9-2718-4C0E-91ED-7F09F72AF61A}"/>
              </a:ext>
            </a:extLst>
          </p:cNvPr>
          <p:cNvGrpSpPr/>
          <p:nvPr/>
        </p:nvGrpSpPr>
        <p:grpSpPr>
          <a:xfrm>
            <a:off x="6176348" y="4404471"/>
            <a:ext cx="1830033" cy="1065634"/>
            <a:chOff x="6176348" y="4404471"/>
            <a:chExt cx="1830033" cy="10656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39F079BD-CFDB-45E4-BAB6-7C4A38A36E79}"/>
                    </a:ext>
                  </a:extLst>
                </p:cNvPr>
                <p:cNvSpPr/>
                <p:nvPr/>
              </p:nvSpPr>
              <p:spPr>
                <a:xfrm>
                  <a:off x="6176348" y="4694127"/>
                  <a:ext cx="406400" cy="40640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SE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4</m:t>
                        </m:r>
                      </m:oMath>
                    </m:oMathPara>
                  </a14:m>
                  <a:endParaRPr lang="en-SE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39F079BD-CFDB-45E4-BAB6-7C4A38A36E7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6348" y="4694127"/>
                  <a:ext cx="406400" cy="406400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A2114E76-9155-4C1B-BF05-B84CE14C3669}"/>
                    </a:ext>
                  </a:extLst>
                </p:cNvPr>
                <p:cNvSpPr/>
                <p:nvPr/>
              </p:nvSpPr>
              <p:spPr>
                <a:xfrm rot="20683545">
                  <a:off x="7599981" y="4404471"/>
                  <a:ext cx="406400" cy="40640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SE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5</m:t>
                        </m:r>
                      </m:oMath>
                    </m:oMathPara>
                  </a14:m>
                  <a:endParaRPr lang="en-SE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A2114E76-9155-4C1B-BF05-B84CE14C36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683545">
                  <a:off x="7599981" y="4404471"/>
                  <a:ext cx="406400" cy="406400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8C2C9A65-8311-4D7B-A5E3-9740C1AB74B6}"/>
                    </a:ext>
                  </a:extLst>
                </p:cNvPr>
                <p:cNvSpPr/>
                <p:nvPr/>
              </p:nvSpPr>
              <p:spPr>
                <a:xfrm rot="443247">
                  <a:off x="7052485" y="5063705"/>
                  <a:ext cx="406400" cy="40640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SE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6</m:t>
                        </m:r>
                      </m:oMath>
                    </m:oMathPara>
                  </a14:m>
                  <a:endParaRPr lang="en-SE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8C2C9A65-8311-4D7B-A5E3-9740C1AB74B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443247">
                  <a:off x="7052485" y="5063705"/>
                  <a:ext cx="406400" cy="406400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78A1EC0-8338-46F4-81DD-81BF0BE86B8B}"/>
                </a:ext>
              </a:extLst>
            </p:cNvPr>
            <p:cNvCxnSpPr>
              <a:cxnSpLocks/>
              <a:stCxn id="8" idx="6"/>
              <a:endCxn id="12" idx="2"/>
            </p:cNvCxnSpPr>
            <p:nvPr/>
          </p:nvCxnSpPr>
          <p:spPr>
            <a:xfrm flipV="1">
              <a:off x="6582748" y="4661202"/>
              <a:ext cx="1024411" cy="23612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0CD3EFB-D9A7-407E-9A21-1B9EEC604F8C}"/>
                </a:ext>
              </a:extLst>
            </p:cNvPr>
            <p:cNvCxnSpPr>
              <a:cxnSpLocks/>
              <a:stCxn id="8" idx="5"/>
              <a:endCxn id="13" idx="2"/>
            </p:cNvCxnSpPr>
            <p:nvPr/>
          </p:nvCxnSpPr>
          <p:spPr>
            <a:xfrm>
              <a:off x="6523232" y="5041011"/>
              <a:ext cx="530940" cy="19976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C3CA466-50B9-4DC1-815A-4201E3B86682}"/>
                </a:ext>
              </a:extLst>
            </p:cNvPr>
            <p:cNvCxnSpPr>
              <a:cxnSpLocks/>
              <a:stCxn id="12" idx="3"/>
              <a:endCxn id="13" idx="7"/>
            </p:cNvCxnSpPr>
            <p:nvPr/>
          </p:nvCxnSpPr>
          <p:spPr>
            <a:xfrm flipH="1">
              <a:off x="7416651" y="4784132"/>
              <a:ext cx="285774" cy="35875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02513AC8-5AFB-4CEC-9D1A-FB023AE9F016}"/>
              </a:ext>
            </a:extLst>
          </p:cNvPr>
          <p:cNvGrpSpPr/>
          <p:nvPr/>
        </p:nvGrpSpPr>
        <p:grpSpPr>
          <a:xfrm>
            <a:off x="6379548" y="2885444"/>
            <a:ext cx="1370102" cy="2179948"/>
            <a:chOff x="6379548" y="2885444"/>
            <a:chExt cx="1370102" cy="2179948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C2AE2E29-E1EC-4C44-A298-7DFC41DD140C}"/>
                </a:ext>
              </a:extLst>
            </p:cNvPr>
            <p:cNvCxnSpPr>
              <a:cxnSpLocks/>
              <a:stCxn id="12" idx="0"/>
              <a:endCxn id="14" idx="2"/>
            </p:cNvCxnSpPr>
            <p:nvPr/>
          </p:nvCxnSpPr>
          <p:spPr>
            <a:xfrm flipH="1" flipV="1">
              <a:off x="6951698" y="2885444"/>
              <a:ext cx="797952" cy="15262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A67DE0C0-9CE2-428A-BA6E-D8BBA683138F}"/>
                </a:ext>
              </a:extLst>
            </p:cNvPr>
            <p:cNvCxnSpPr>
              <a:cxnSpLocks/>
              <a:stCxn id="8" idx="0"/>
              <a:endCxn id="14" idx="2"/>
            </p:cNvCxnSpPr>
            <p:nvPr/>
          </p:nvCxnSpPr>
          <p:spPr>
            <a:xfrm flipV="1">
              <a:off x="6379548" y="2885444"/>
              <a:ext cx="572150" cy="180868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D969F452-E2F4-48F3-95F4-FE9184F2D404}"/>
                </a:ext>
              </a:extLst>
            </p:cNvPr>
            <p:cNvCxnSpPr>
              <a:cxnSpLocks/>
              <a:stCxn id="13" idx="0"/>
              <a:endCxn id="14" idx="2"/>
            </p:cNvCxnSpPr>
            <p:nvPr/>
          </p:nvCxnSpPr>
          <p:spPr>
            <a:xfrm flipH="1" flipV="1">
              <a:off x="6951698" y="2885444"/>
              <a:ext cx="330114" cy="21799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FE7C3D37-2E9A-4EAA-AEFF-1ACE0D867018}"/>
              </a:ext>
            </a:extLst>
          </p:cNvPr>
          <p:cNvGrpSpPr/>
          <p:nvPr/>
        </p:nvGrpSpPr>
        <p:grpSpPr>
          <a:xfrm>
            <a:off x="9085180" y="3833216"/>
            <a:ext cx="1357856" cy="1359186"/>
            <a:chOff x="9085180" y="3833216"/>
            <a:chExt cx="1357856" cy="13591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3ADA5391-E52C-448B-A91A-FA45A1498A6F}"/>
                    </a:ext>
                  </a:extLst>
                </p:cNvPr>
                <p:cNvSpPr/>
                <p:nvPr/>
              </p:nvSpPr>
              <p:spPr>
                <a:xfrm rot="19863142">
                  <a:off x="9085180" y="4786002"/>
                  <a:ext cx="406400" cy="40640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SE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7</m:t>
                        </m:r>
                      </m:oMath>
                    </m:oMathPara>
                  </a14:m>
                  <a:endParaRPr lang="en-SE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3ADA5391-E52C-448B-A91A-FA45A1498A6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863142">
                  <a:off x="9085180" y="4786002"/>
                  <a:ext cx="406400" cy="406400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F9772EF3-6889-4328-BBFB-83203874F3A4}"/>
                    </a:ext>
                  </a:extLst>
                </p:cNvPr>
                <p:cNvSpPr/>
                <p:nvPr/>
              </p:nvSpPr>
              <p:spPr>
                <a:xfrm rot="1214994">
                  <a:off x="10036636" y="4580219"/>
                  <a:ext cx="406400" cy="40640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SE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9</m:t>
                        </m:r>
                      </m:oMath>
                    </m:oMathPara>
                  </a14:m>
                  <a:endParaRPr lang="en-SE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F9772EF3-6889-4328-BBFB-83203874F3A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214994">
                  <a:off x="10036636" y="4580219"/>
                  <a:ext cx="406400" cy="406400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0FDA451C-A59B-4211-9C4F-29C29F3F5403}"/>
                    </a:ext>
                  </a:extLst>
                </p:cNvPr>
                <p:cNvSpPr/>
                <p:nvPr/>
              </p:nvSpPr>
              <p:spPr>
                <a:xfrm rot="963222">
                  <a:off x="9442181" y="3833216"/>
                  <a:ext cx="406400" cy="40640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SE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8</m:t>
                        </m:r>
                      </m:oMath>
                    </m:oMathPara>
                  </a14:m>
                  <a:endParaRPr lang="en-SE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0FDA451C-A59B-4211-9C4F-29C29F3F540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963222">
                  <a:off x="9442181" y="3833216"/>
                  <a:ext cx="406400" cy="406400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A4BD9F84-5CA4-4CAA-8B58-39C811C4B3CC}"/>
                </a:ext>
              </a:extLst>
            </p:cNvPr>
            <p:cNvCxnSpPr>
              <a:cxnSpLocks/>
              <a:stCxn id="11" idx="4"/>
              <a:endCxn id="9" idx="7"/>
            </p:cNvCxnSpPr>
            <p:nvPr/>
          </p:nvCxnSpPr>
          <p:spPr>
            <a:xfrm flipH="1">
              <a:off x="9344568" y="4231692"/>
              <a:ext cx="244620" cy="5622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12D7E86E-26D3-40FC-B022-8AE703A77A95}"/>
                </a:ext>
              </a:extLst>
            </p:cNvPr>
            <p:cNvCxnSpPr>
              <a:cxnSpLocks/>
              <a:stCxn id="11" idx="5"/>
              <a:endCxn id="10" idx="2"/>
            </p:cNvCxnSpPr>
            <p:nvPr/>
          </p:nvCxnSpPr>
          <p:spPr>
            <a:xfrm>
              <a:off x="9743728" y="4214231"/>
              <a:ext cx="305467" cy="49885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C1062D9F-6786-4A2C-A857-3945429EC831}"/>
                </a:ext>
              </a:extLst>
            </p:cNvPr>
            <p:cNvCxnSpPr>
              <a:cxnSpLocks/>
              <a:stCxn id="10" idx="2"/>
              <a:endCxn id="9" idx="6"/>
            </p:cNvCxnSpPr>
            <p:nvPr/>
          </p:nvCxnSpPr>
          <p:spPr>
            <a:xfrm flipH="1">
              <a:off x="9466193" y="4713088"/>
              <a:ext cx="583002" cy="1777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751DE957-A5B9-4892-BAD6-4785F715322F}"/>
              </a:ext>
            </a:extLst>
          </p:cNvPr>
          <p:cNvGrpSpPr/>
          <p:nvPr/>
        </p:nvGrpSpPr>
        <p:grpSpPr>
          <a:xfrm>
            <a:off x="7197378" y="2709337"/>
            <a:ext cx="2851817" cy="2223677"/>
            <a:chOff x="7197378" y="2709337"/>
            <a:chExt cx="2851817" cy="2223677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140F846F-19B1-4B81-B15E-2295B85CFB01}"/>
                </a:ext>
              </a:extLst>
            </p:cNvPr>
            <p:cNvCxnSpPr>
              <a:cxnSpLocks/>
              <a:stCxn id="11" idx="2"/>
              <a:endCxn id="14" idx="3"/>
            </p:cNvCxnSpPr>
            <p:nvPr/>
          </p:nvCxnSpPr>
          <p:spPr>
            <a:xfrm flipH="1" flipV="1">
              <a:off x="7197378" y="2709337"/>
              <a:ext cx="2252727" cy="12708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AE7CC03A-434B-45F1-AB88-7462DF89DD13}"/>
                </a:ext>
              </a:extLst>
            </p:cNvPr>
            <p:cNvCxnSpPr>
              <a:cxnSpLocks/>
              <a:stCxn id="9" idx="1"/>
              <a:endCxn id="14" idx="3"/>
            </p:cNvCxnSpPr>
            <p:nvPr/>
          </p:nvCxnSpPr>
          <p:spPr>
            <a:xfrm flipH="1" flipV="1">
              <a:off x="7197378" y="2709337"/>
              <a:ext cx="1895725" cy="22236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B75FBE9A-75A0-4356-B998-94939382D198}"/>
                </a:ext>
              </a:extLst>
            </p:cNvPr>
            <p:cNvCxnSpPr>
              <a:cxnSpLocks/>
              <a:stCxn id="10" idx="2"/>
              <a:endCxn id="14" idx="3"/>
            </p:cNvCxnSpPr>
            <p:nvPr/>
          </p:nvCxnSpPr>
          <p:spPr>
            <a:xfrm flipH="1" flipV="1">
              <a:off x="7197378" y="2709337"/>
              <a:ext cx="2851817" cy="20037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508D10BF-A606-43C3-A8BE-BCF74B71713E}"/>
                  </a:ext>
                </a:extLst>
              </p:cNvPr>
              <p:cNvSpPr/>
              <p:nvPr/>
            </p:nvSpPr>
            <p:spPr>
              <a:xfrm>
                <a:off x="7702425" y="2117909"/>
                <a:ext cx="549038" cy="352214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𝒾</m:t>
                      </m:r>
                    </m:oMath>
                  </m:oMathPara>
                </a14:m>
                <a:endParaRPr lang="en-SE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508D10BF-A606-43C3-A8BE-BCF74B7171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2425" y="2117909"/>
                <a:ext cx="549038" cy="35221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A078EC81-DA48-41C5-B649-F645A663C6FC}"/>
                  </a:ext>
                </a:extLst>
              </p:cNvPr>
              <p:cNvSpPr/>
              <p:nvPr/>
            </p:nvSpPr>
            <p:spPr>
              <a:xfrm>
                <a:off x="4666873" y="2087372"/>
                <a:ext cx="560056" cy="352214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ℛ</m:t>
                      </m:r>
                    </m:oMath>
                  </m:oMathPara>
                </a14:m>
                <a:endParaRPr lang="en-SE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A078EC81-DA48-41C5-B649-F645A663C6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873" y="2087372"/>
                <a:ext cx="560056" cy="35221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0" name="Group 229">
            <a:extLst>
              <a:ext uri="{FF2B5EF4-FFF2-40B4-BE49-F238E27FC236}">
                <a16:creationId xmlns:a16="http://schemas.microsoft.com/office/drawing/2014/main" id="{B088AD6E-EA35-43C7-B094-B16EAE8C3A78}"/>
              </a:ext>
            </a:extLst>
          </p:cNvPr>
          <p:cNvGrpSpPr/>
          <p:nvPr/>
        </p:nvGrpSpPr>
        <p:grpSpPr>
          <a:xfrm>
            <a:off x="4268664" y="2439586"/>
            <a:ext cx="1077780" cy="2440770"/>
            <a:chOff x="4268664" y="2439586"/>
            <a:chExt cx="1077780" cy="2440770"/>
          </a:xfrm>
        </p:grpSpPr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C26B2292-BAA7-4AAE-8BFD-49775B55C9E6}"/>
                </a:ext>
              </a:extLst>
            </p:cNvPr>
            <p:cNvCxnSpPr>
              <a:cxnSpLocks/>
              <a:stCxn id="6" idx="0"/>
              <a:endCxn id="169" idx="2"/>
            </p:cNvCxnSpPr>
            <p:nvPr/>
          </p:nvCxnSpPr>
          <p:spPr>
            <a:xfrm flipV="1">
              <a:off x="4268664" y="2439586"/>
              <a:ext cx="678237" cy="244077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E8576CE9-FACB-429B-9AC1-7932D54D6ABA}"/>
                </a:ext>
              </a:extLst>
            </p:cNvPr>
            <p:cNvCxnSpPr>
              <a:cxnSpLocks/>
              <a:stCxn id="4" idx="1"/>
              <a:endCxn id="169" idx="2"/>
            </p:cNvCxnSpPr>
            <p:nvPr/>
          </p:nvCxnSpPr>
          <p:spPr>
            <a:xfrm flipH="1" flipV="1">
              <a:off x="4946901" y="2439586"/>
              <a:ext cx="399543" cy="2179873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A75EECF5-C1B0-45E7-BFB1-073D3551588D}"/>
                </a:ext>
              </a:extLst>
            </p:cNvPr>
            <p:cNvCxnSpPr>
              <a:cxnSpLocks/>
              <a:stCxn id="5" idx="0"/>
              <a:endCxn id="169" idx="2"/>
            </p:cNvCxnSpPr>
            <p:nvPr/>
          </p:nvCxnSpPr>
          <p:spPr>
            <a:xfrm flipV="1">
              <a:off x="4366753" y="2439586"/>
              <a:ext cx="580148" cy="144599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3DB60C0F-63CE-4F35-8F45-A0A62CB8E7F8}"/>
              </a:ext>
            </a:extLst>
          </p:cNvPr>
          <p:cNvGrpSpPr/>
          <p:nvPr/>
        </p:nvGrpSpPr>
        <p:grpSpPr>
          <a:xfrm>
            <a:off x="6523232" y="2470123"/>
            <a:ext cx="1453712" cy="2595269"/>
            <a:chOff x="6523232" y="2470123"/>
            <a:chExt cx="1453712" cy="2595269"/>
          </a:xfrm>
        </p:grpSpPr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62429BD1-A9CC-445C-982C-080886DCD3C8}"/>
                </a:ext>
              </a:extLst>
            </p:cNvPr>
            <p:cNvCxnSpPr>
              <a:cxnSpLocks/>
              <a:stCxn id="12" idx="0"/>
              <a:endCxn id="168" idx="2"/>
            </p:cNvCxnSpPr>
            <p:nvPr/>
          </p:nvCxnSpPr>
          <p:spPr>
            <a:xfrm flipV="1">
              <a:off x="7749650" y="2470123"/>
              <a:ext cx="227294" cy="1941526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FCA5D03B-C078-4DF8-95FC-6539FFDFBF4B}"/>
                </a:ext>
              </a:extLst>
            </p:cNvPr>
            <p:cNvCxnSpPr>
              <a:cxnSpLocks/>
              <a:stCxn id="8" idx="7"/>
              <a:endCxn id="168" idx="2"/>
            </p:cNvCxnSpPr>
            <p:nvPr/>
          </p:nvCxnSpPr>
          <p:spPr>
            <a:xfrm flipV="1">
              <a:off x="6523232" y="2470123"/>
              <a:ext cx="1453712" cy="2283520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AD53FA68-154E-47B0-BE8D-8B22A9BFC660}"/>
                </a:ext>
              </a:extLst>
            </p:cNvPr>
            <p:cNvCxnSpPr>
              <a:cxnSpLocks/>
              <a:stCxn id="13" idx="0"/>
              <a:endCxn id="168" idx="2"/>
            </p:cNvCxnSpPr>
            <p:nvPr/>
          </p:nvCxnSpPr>
          <p:spPr>
            <a:xfrm flipV="1">
              <a:off x="7281812" y="2470123"/>
              <a:ext cx="695132" cy="2595269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C4403DA0-26B4-4CE9-BA3F-0802AB23BBCB}"/>
                  </a:ext>
                </a:extLst>
              </p:cNvPr>
              <p:cNvSpPr/>
              <p:nvPr/>
            </p:nvSpPr>
            <p:spPr>
              <a:xfrm>
                <a:off x="8866427" y="2196301"/>
                <a:ext cx="509013" cy="352214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E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S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C4403DA0-26B4-4CE9-BA3F-0802AB23BB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6427" y="2196301"/>
                <a:ext cx="509013" cy="35221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5" name="Group 234">
            <a:extLst>
              <a:ext uri="{FF2B5EF4-FFF2-40B4-BE49-F238E27FC236}">
                <a16:creationId xmlns:a16="http://schemas.microsoft.com/office/drawing/2014/main" id="{7E996BB8-B5F3-4057-9C19-12B55BCE9F42}"/>
              </a:ext>
            </a:extLst>
          </p:cNvPr>
          <p:cNvGrpSpPr/>
          <p:nvPr/>
        </p:nvGrpSpPr>
        <p:grpSpPr>
          <a:xfrm>
            <a:off x="9120934" y="2548515"/>
            <a:ext cx="1189233" cy="2245410"/>
            <a:chOff x="9120934" y="2548515"/>
            <a:chExt cx="1189233" cy="2245410"/>
          </a:xfrm>
        </p:grpSpPr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22930F4A-285F-45A1-904F-D72C2702FC1C}"/>
                </a:ext>
              </a:extLst>
            </p:cNvPr>
            <p:cNvCxnSpPr>
              <a:cxnSpLocks/>
              <a:stCxn id="11" idx="1"/>
              <a:endCxn id="209" idx="2"/>
            </p:cNvCxnSpPr>
            <p:nvPr/>
          </p:nvCxnSpPr>
          <p:spPr>
            <a:xfrm flipH="1" flipV="1">
              <a:off x="9120934" y="2548515"/>
              <a:ext cx="426100" cy="1310086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CDA53BFF-5C6B-4CF3-BA46-D059F61DA6EC}"/>
                </a:ext>
              </a:extLst>
            </p:cNvPr>
            <p:cNvCxnSpPr>
              <a:cxnSpLocks/>
              <a:stCxn id="9" idx="7"/>
              <a:endCxn id="209" idx="2"/>
            </p:cNvCxnSpPr>
            <p:nvPr/>
          </p:nvCxnSpPr>
          <p:spPr>
            <a:xfrm flipH="1" flipV="1">
              <a:off x="9120934" y="2548515"/>
              <a:ext cx="223634" cy="224541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89C796E9-3A03-4BED-88F8-B916F63B3F09}"/>
                </a:ext>
              </a:extLst>
            </p:cNvPr>
            <p:cNvCxnSpPr>
              <a:cxnSpLocks/>
              <a:stCxn id="10" idx="0"/>
              <a:endCxn id="209" idx="2"/>
            </p:cNvCxnSpPr>
            <p:nvPr/>
          </p:nvCxnSpPr>
          <p:spPr>
            <a:xfrm flipH="1" flipV="1">
              <a:off x="9120934" y="2548515"/>
              <a:ext cx="1189233" cy="2044263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4" name="Straight Connector 273">
            <a:extLst>
              <a:ext uri="{FF2B5EF4-FFF2-40B4-BE49-F238E27FC236}">
                <a16:creationId xmlns:a16="http://schemas.microsoft.com/office/drawing/2014/main" id="{48D77015-476D-47E1-B684-CFA5848B332D}"/>
              </a:ext>
            </a:extLst>
          </p:cNvPr>
          <p:cNvCxnSpPr>
            <a:cxnSpLocks/>
            <a:stCxn id="289" idx="0"/>
            <a:endCxn id="168" idx="2"/>
          </p:cNvCxnSpPr>
          <p:nvPr/>
        </p:nvCxnSpPr>
        <p:spPr>
          <a:xfrm flipH="1" flipV="1">
            <a:off x="7976944" y="2470123"/>
            <a:ext cx="532626" cy="2269497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6" name="Group 305">
            <a:extLst>
              <a:ext uri="{FF2B5EF4-FFF2-40B4-BE49-F238E27FC236}">
                <a16:creationId xmlns:a16="http://schemas.microsoft.com/office/drawing/2014/main" id="{2BFFDF84-6DC2-40DB-84C2-0FAF55C92891}"/>
              </a:ext>
            </a:extLst>
          </p:cNvPr>
          <p:cNvGrpSpPr/>
          <p:nvPr/>
        </p:nvGrpSpPr>
        <p:grpSpPr>
          <a:xfrm>
            <a:off x="7457198" y="4134763"/>
            <a:ext cx="2010368" cy="1158269"/>
            <a:chOff x="7457198" y="4134763"/>
            <a:chExt cx="2010368" cy="11582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9" name="Oval 288">
                  <a:extLst>
                    <a:ext uri="{FF2B5EF4-FFF2-40B4-BE49-F238E27FC236}">
                      <a16:creationId xmlns:a16="http://schemas.microsoft.com/office/drawing/2014/main" id="{CDE7B552-2413-465F-BBA5-C77451D1F994}"/>
                    </a:ext>
                  </a:extLst>
                </p:cNvPr>
                <p:cNvSpPr/>
                <p:nvPr/>
              </p:nvSpPr>
              <p:spPr>
                <a:xfrm rot="21412066">
                  <a:off x="8317473" y="4739316"/>
                  <a:ext cx="406400" cy="40640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SE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0</m:t>
                        </m:r>
                      </m:oMath>
                    </m:oMathPara>
                  </a14:m>
                  <a:endParaRPr lang="en-SE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89" name="Oval 288">
                  <a:extLst>
                    <a:ext uri="{FF2B5EF4-FFF2-40B4-BE49-F238E27FC236}">
                      <a16:creationId xmlns:a16="http://schemas.microsoft.com/office/drawing/2014/main" id="{CDE7B552-2413-465F-BBA5-C77451D1F9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412066">
                  <a:off x="8317473" y="4739316"/>
                  <a:ext cx="406400" cy="406400"/>
                </a:xfrm>
                <a:prstGeom prst="ellipse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1" name="Straight Connector 290">
              <a:extLst>
                <a:ext uri="{FF2B5EF4-FFF2-40B4-BE49-F238E27FC236}">
                  <a16:creationId xmlns:a16="http://schemas.microsoft.com/office/drawing/2014/main" id="{6BE06C03-5157-4D33-8F9B-78234F1AE5EA}"/>
                </a:ext>
              </a:extLst>
            </p:cNvPr>
            <p:cNvCxnSpPr>
              <a:cxnSpLocks/>
              <a:stCxn id="289" idx="7"/>
              <a:endCxn id="11" idx="3"/>
            </p:cNvCxnSpPr>
            <p:nvPr/>
          </p:nvCxnSpPr>
          <p:spPr>
            <a:xfrm flipV="1">
              <a:off x="8656291" y="4134763"/>
              <a:ext cx="811275" cy="6564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>
              <a:extLst>
                <a:ext uri="{FF2B5EF4-FFF2-40B4-BE49-F238E27FC236}">
                  <a16:creationId xmlns:a16="http://schemas.microsoft.com/office/drawing/2014/main" id="{BD2B7ED8-C4F4-4C8E-8AE0-4D0DF56D2678}"/>
                </a:ext>
              </a:extLst>
            </p:cNvPr>
            <p:cNvCxnSpPr>
              <a:cxnSpLocks/>
              <a:stCxn id="289" idx="6"/>
              <a:endCxn id="9" idx="1"/>
            </p:cNvCxnSpPr>
            <p:nvPr/>
          </p:nvCxnSpPr>
          <p:spPr>
            <a:xfrm>
              <a:off x="8723569" y="4931413"/>
              <a:ext cx="369534" cy="160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>
              <a:extLst>
                <a:ext uri="{FF2B5EF4-FFF2-40B4-BE49-F238E27FC236}">
                  <a16:creationId xmlns:a16="http://schemas.microsoft.com/office/drawing/2014/main" id="{6C9BA042-3041-4EFA-ACE7-9B46CE59CAE6}"/>
                </a:ext>
              </a:extLst>
            </p:cNvPr>
            <p:cNvCxnSpPr>
              <a:cxnSpLocks/>
              <a:stCxn id="289" idx="2"/>
              <a:endCxn id="12" idx="5"/>
            </p:cNvCxnSpPr>
            <p:nvPr/>
          </p:nvCxnSpPr>
          <p:spPr>
            <a:xfrm flipH="1" flipV="1">
              <a:off x="7979642" y="4708427"/>
              <a:ext cx="338135" cy="24519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id="{EF47E67E-5EED-46E7-BE9A-6459BFD1D988}"/>
                </a:ext>
              </a:extLst>
            </p:cNvPr>
            <p:cNvCxnSpPr>
              <a:cxnSpLocks/>
              <a:stCxn id="13" idx="6"/>
              <a:endCxn id="289" idx="3"/>
            </p:cNvCxnSpPr>
            <p:nvPr/>
          </p:nvCxnSpPr>
          <p:spPr>
            <a:xfrm flipV="1">
              <a:off x="7457198" y="5093836"/>
              <a:ext cx="927857" cy="19919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9" name="Straight Connector 308">
            <a:extLst>
              <a:ext uri="{FF2B5EF4-FFF2-40B4-BE49-F238E27FC236}">
                <a16:creationId xmlns:a16="http://schemas.microsoft.com/office/drawing/2014/main" id="{7B91B21C-1E16-4077-BECC-1DC83277F284}"/>
              </a:ext>
            </a:extLst>
          </p:cNvPr>
          <p:cNvCxnSpPr>
            <a:cxnSpLocks/>
            <a:stCxn id="209" idx="2"/>
            <a:endCxn id="289" idx="0"/>
          </p:cNvCxnSpPr>
          <p:nvPr/>
        </p:nvCxnSpPr>
        <p:spPr>
          <a:xfrm flipH="1">
            <a:off x="8509570" y="2548515"/>
            <a:ext cx="611364" cy="2191105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5" name="Freeform: Shape 314">
            <a:extLst>
              <a:ext uri="{FF2B5EF4-FFF2-40B4-BE49-F238E27FC236}">
                <a16:creationId xmlns:a16="http://schemas.microsoft.com/office/drawing/2014/main" id="{8CA0274C-383F-491C-A14B-560C6965EAB9}"/>
              </a:ext>
            </a:extLst>
          </p:cNvPr>
          <p:cNvSpPr/>
          <p:nvPr/>
        </p:nvSpPr>
        <p:spPr>
          <a:xfrm>
            <a:off x="3722624" y="3560318"/>
            <a:ext cx="2159229" cy="1997703"/>
          </a:xfrm>
          <a:custGeom>
            <a:avLst/>
            <a:gdLst>
              <a:gd name="connsiteX0" fmla="*/ 341376 w 2159229"/>
              <a:gd name="connsiteY0" fmla="*/ 76962 h 1997703"/>
              <a:gd name="connsiteX1" fmla="*/ 1113536 w 2159229"/>
              <a:gd name="connsiteY1" fmla="*/ 307255 h 1997703"/>
              <a:gd name="connsiteX2" fmla="*/ 2149856 w 2159229"/>
              <a:gd name="connsiteY2" fmla="*/ 1187789 h 1997703"/>
              <a:gd name="connsiteX3" fmla="*/ 470069 w 2159229"/>
              <a:gd name="connsiteY3" fmla="*/ 1987042 h 1997703"/>
              <a:gd name="connsiteX4" fmla="*/ 2709 w 2159229"/>
              <a:gd name="connsiteY4" fmla="*/ 1540002 h 1997703"/>
              <a:gd name="connsiteX5" fmla="*/ 341376 w 2159229"/>
              <a:gd name="connsiteY5" fmla="*/ 76962 h 1997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9229" h="1997703">
                <a:moveTo>
                  <a:pt x="341376" y="76962"/>
                </a:moveTo>
                <a:cubicBezTo>
                  <a:pt x="526514" y="-128496"/>
                  <a:pt x="812123" y="122117"/>
                  <a:pt x="1113536" y="307255"/>
                </a:cubicBezTo>
                <a:cubicBezTo>
                  <a:pt x="1414949" y="492393"/>
                  <a:pt x="2257100" y="907825"/>
                  <a:pt x="2149856" y="1187789"/>
                </a:cubicBezTo>
                <a:cubicBezTo>
                  <a:pt x="2042612" y="1467753"/>
                  <a:pt x="827927" y="1928340"/>
                  <a:pt x="470069" y="1987042"/>
                </a:cubicBezTo>
                <a:cubicBezTo>
                  <a:pt x="112211" y="2045744"/>
                  <a:pt x="29802" y="1857220"/>
                  <a:pt x="2709" y="1540002"/>
                </a:cubicBezTo>
                <a:cubicBezTo>
                  <a:pt x="-24384" y="1222784"/>
                  <a:pt x="156238" y="282420"/>
                  <a:pt x="341376" y="76962"/>
                </a:cubicBezTo>
                <a:close/>
              </a:path>
            </a:pathLst>
          </a:custGeom>
          <a:solidFill>
            <a:srgbClr val="C000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AAA3A29F-EC92-459B-8842-14CCE3C16324}"/>
              </a:ext>
            </a:extLst>
          </p:cNvPr>
          <p:cNvCxnSpPr>
            <a:stCxn id="289" idx="0"/>
            <a:endCxn id="14" idx="2"/>
          </p:cNvCxnSpPr>
          <p:nvPr/>
        </p:nvCxnSpPr>
        <p:spPr>
          <a:xfrm flipH="1" flipV="1">
            <a:off x="6951698" y="2885444"/>
            <a:ext cx="1557872" cy="1854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0B9B1A-4AB7-6343-AE12-33E2B9B27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2A193-2421-9C42-93CF-85E98589E2C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4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11111E-6 L 0.0017 0.79699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39838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07407E-6 L 0.09076 0.69606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34792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7 L -0.1125 0.63264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25" y="3162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-0.20286 0.66366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43" y="33171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48148E-6 L 0.00456 0.64398 " pathEditMode="relative" rAng="0" ptsTypes="AA">
                                      <p:cBhvr>
                                        <p:cTn id="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3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" grpId="0" animBg="1"/>
      <p:bldP spid="316" grpId="0" animBg="1"/>
      <p:bldP spid="14" grpId="0" animBg="1"/>
      <p:bldP spid="14" grpId="1" animBg="1"/>
      <p:bldP spid="168" grpId="0" animBg="1"/>
      <p:bldP spid="169" grpId="0" animBg="1"/>
      <p:bldP spid="209" grpId="0" animBg="1"/>
      <p:bldP spid="3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C23F9-4EA5-4CC2-B9C8-C45B00307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00" y="978102"/>
            <a:ext cx="10588434" cy="1062644"/>
          </a:xfrm>
        </p:spPr>
        <p:txBody>
          <a:bodyPr anchor="b">
            <a:normAutofit/>
          </a:bodyPr>
          <a:lstStyle/>
          <a:p>
            <a:r>
              <a:rPr lang="en-US" dirty="0"/>
              <a:t>G</a:t>
            </a:r>
            <a:r>
              <a:rPr lang="en-SE" dirty="0"/>
              <a:t>r</a:t>
            </a:r>
            <a:r>
              <a:rPr lang="en-US" dirty="0"/>
              <a:t>a</a:t>
            </a:r>
            <a:r>
              <a:rPr lang="en-SE" dirty="0"/>
              <a:t>p</a:t>
            </a:r>
            <a:r>
              <a:rPr lang="en-US" dirty="0"/>
              <a:t>h</a:t>
            </a:r>
            <a:r>
              <a:rPr lang="en-SE" dirty="0"/>
              <a:t> </a:t>
            </a:r>
            <a:r>
              <a:rPr lang="en-US" dirty="0"/>
              <a:t>A</a:t>
            </a:r>
            <a:r>
              <a:rPr lang="en-SE" dirty="0"/>
              <a:t>n</a:t>
            </a:r>
            <a:r>
              <a:rPr lang="en-US" dirty="0"/>
              <a:t>a</a:t>
            </a:r>
            <a:r>
              <a:rPr lang="en-SE" dirty="0"/>
              <a:t>l</a:t>
            </a:r>
            <a:r>
              <a:rPr lang="en-US" dirty="0"/>
              <a:t>y</a:t>
            </a:r>
            <a:r>
              <a:rPr lang="en-SE" dirty="0"/>
              <a:t>tics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94A71765-D675-439D-8DB3-DD483FBEB8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14" y="3183187"/>
            <a:ext cx="3366480" cy="2651103"/>
          </a:xfrm>
          <a:prstGeom prst="rect">
            <a:avLst/>
          </a:prstGeom>
        </p:spPr>
      </p:pic>
      <p:pic>
        <p:nvPicPr>
          <p:cNvPr id="9" name="Content Placeholder 8" descr="A picture containing transport, wheel&#10;&#10;Description automatically generated">
            <a:extLst>
              <a:ext uri="{FF2B5EF4-FFF2-40B4-BE49-F238E27FC236}">
                <a16:creationId xmlns:a16="http://schemas.microsoft.com/office/drawing/2014/main" id="{980840CC-7B4D-4159-8133-FAA1621D00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779300" y="3507372"/>
            <a:ext cx="3008803" cy="200273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CA377C-506D-4233-B3F1-602194468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0903" y="6217920"/>
            <a:ext cx="914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412A193-2421-9C42-93CF-85E98589E2C0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E0E1B063-EF56-4D23-891E-943CEAB1FB45}"/>
              </a:ext>
            </a:extLst>
          </p:cNvPr>
          <p:cNvCxnSpPr>
            <a:cxnSpLocks/>
            <a:stCxn id="5" idx="0"/>
            <a:endCxn id="9" idx="0"/>
          </p:cNvCxnSpPr>
          <p:nvPr/>
        </p:nvCxnSpPr>
        <p:spPr>
          <a:xfrm rot="16200000" flipH="1">
            <a:off x="5881385" y="105055"/>
            <a:ext cx="324185" cy="6480448"/>
          </a:xfrm>
          <a:prstGeom prst="curvedConnector3">
            <a:avLst>
              <a:gd name="adj1" fmla="val -177241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Curved 26">
            <a:extLst>
              <a:ext uri="{FF2B5EF4-FFF2-40B4-BE49-F238E27FC236}">
                <a16:creationId xmlns:a16="http://schemas.microsoft.com/office/drawing/2014/main" id="{781E7C33-8888-43E3-B122-CACA3A853622}"/>
              </a:ext>
            </a:extLst>
          </p:cNvPr>
          <p:cNvCxnSpPr>
            <a:cxnSpLocks/>
            <a:stCxn id="5" idx="2"/>
            <a:endCxn id="9" idx="2"/>
          </p:cNvCxnSpPr>
          <p:nvPr/>
        </p:nvCxnSpPr>
        <p:spPr>
          <a:xfrm rot="5400000" flipH="1" flipV="1">
            <a:off x="5881386" y="2431975"/>
            <a:ext cx="324183" cy="6480448"/>
          </a:xfrm>
          <a:prstGeom prst="curvedConnector3">
            <a:avLst>
              <a:gd name="adj1" fmla="val -118798"/>
            </a:avLst>
          </a:prstGeom>
          <a:ln w="571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3B57A56-429A-40E3-B714-C28839ABAAC5}"/>
              </a:ext>
            </a:extLst>
          </p:cNvPr>
          <p:cNvSpPr txBox="1"/>
          <p:nvPr/>
        </p:nvSpPr>
        <p:spPr>
          <a:xfrm>
            <a:off x="10330903" y="4047074"/>
            <a:ext cx="10550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SE" dirty="0"/>
              <a:t>a</a:t>
            </a:r>
            <a:r>
              <a:rPr lang="en-US" dirty="0"/>
              <a:t>c</a:t>
            </a:r>
            <a:r>
              <a:rPr lang="en-SE" dirty="0"/>
              <a:t>h</a:t>
            </a:r>
            <a:r>
              <a:rPr lang="en-US" dirty="0" err="1"/>
              <a:t>i</a:t>
            </a:r>
            <a:r>
              <a:rPr lang="en-SE" dirty="0"/>
              <a:t>n</a:t>
            </a:r>
            <a:r>
              <a:rPr lang="en-US" dirty="0"/>
              <a:t>e</a:t>
            </a:r>
            <a:r>
              <a:rPr lang="en-SE" dirty="0"/>
              <a:t> </a:t>
            </a:r>
          </a:p>
          <a:p>
            <a:r>
              <a:rPr lang="en-US" dirty="0"/>
              <a:t>L</a:t>
            </a:r>
            <a:r>
              <a:rPr lang="en-SE" dirty="0"/>
              <a:t>e</a:t>
            </a:r>
            <a:r>
              <a:rPr lang="en-US" dirty="0"/>
              <a:t>a</a:t>
            </a:r>
            <a:r>
              <a:rPr lang="en-SE" dirty="0"/>
              <a:t>r</a:t>
            </a:r>
            <a:r>
              <a:rPr lang="en-US" dirty="0"/>
              <a:t>n</a:t>
            </a:r>
            <a:r>
              <a:rPr lang="en-SE" dirty="0" err="1"/>
              <a:t>i</a:t>
            </a:r>
            <a:r>
              <a:rPr lang="en-US" dirty="0"/>
              <a:t>n</a:t>
            </a:r>
            <a:r>
              <a:rPr lang="en-SE" dirty="0"/>
              <a:t>g</a:t>
            </a:r>
          </a:p>
          <a:p>
            <a:r>
              <a:rPr lang="en-SE" dirty="0"/>
              <a:t>Models</a:t>
            </a:r>
          </a:p>
        </p:txBody>
      </p:sp>
    </p:spTree>
    <p:extLst>
      <p:ext uri="{BB962C8B-B14F-4D97-AF65-F5344CB8AC3E}">
        <p14:creationId xmlns:p14="http://schemas.microsoft.com/office/powerpoint/2010/main" val="37562126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45A88-0083-471B-82F1-B2950977D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Smoothing Heuristic</a:t>
            </a:r>
            <a:endParaRPr lang="en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E48702-1319-4797-B6C9-45C05F1491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Attributes of a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Compute Degree of an attribute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=|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𝒜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u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Choose</a:t>
                </a:r>
                <a:r>
                  <a:rPr lang="en-SE"/>
                  <a:t> attributes</a:t>
                </a:r>
                <a:r>
                  <a:rPr lang="en-US" dirty="0"/>
                  <a:t> as context-proxy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S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𝒜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 Average attribute degree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E48702-1319-4797-B6C9-45C05F1491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714171-E21E-F546-A62F-90620D71F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2A193-2421-9C42-93CF-85E98589E2C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31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F0D1779-DD6C-40AD-844E-FFDC211DAD91}"/>
                  </a:ext>
                </a:extLst>
              </p:cNvPr>
              <p:cNvSpPr txBox="1"/>
              <p:nvPr/>
            </p:nvSpPr>
            <p:spPr>
              <a:xfrm>
                <a:off x="4417301" y="1574755"/>
                <a:ext cx="2552622" cy="4142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E" b="0" i="1" smtClean="0">
                          <a:latin typeface="Cambria Math" panose="02040503050406030204" pitchFamily="18" charset="0"/>
                        </a:rPr>
                        <m:t>𝐼𝑛𝑝𝑢𝑡</m:t>
                      </m:r>
                      <m:r>
                        <a:rPr lang="en-SE" b="0" i="1" smtClean="0">
                          <a:latin typeface="Cambria Math" panose="02040503050406030204" pitchFamily="18" charset="0"/>
                        </a:rPr>
                        <m:t>: (</m:t>
                      </m:r>
                      <m:r>
                        <a:rPr lang="en-SE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SE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["/>
                          <m:endChr m:val="]"/>
                          <m:ctrlPr>
                            <a:rPr lang="en-S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S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SE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SE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SE" b="0" i="1" smtClean="0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S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SE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S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S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SE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SE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sub>
                                  </m:sSub>
                                </m:e>
                              </m:d>
                            </m:sub>
                          </m:sSub>
                        </m:e>
                      </m:d>
                      <m:r>
                        <a:rPr lang="en-SE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SE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F0D1779-DD6C-40AD-844E-FFDC211DAD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301" y="1574755"/>
                <a:ext cx="2552622" cy="414281"/>
              </a:xfrm>
              <a:prstGeom prst="rect">
                <a:avLst/>
              </a:prstGeom>
              <a:blipFill>
                <a:blip r:embed="rId3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6B2E0036-9A88-5B46-B9AB-9B429E5AE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Architecture: Self Attention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A9605A5A-5F35-DE4B-953C-F60311EFAC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873377"/>
              </p:ext>
            </p:extLst>
          </p:nvPr>
        </p:nvGraphicFramePr>
        <p:xfrm>
          <a:off x="2504831" y="2190752"/>
          <a:ext cx="1963900" cy="3657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90975">
                  <a:extLst>
                    <a:ext uri="{9D8B030D-6E8A-4147-A177-3AD203B41FA5}">
                      <a16:colId xmlns:a16="http://schemas.microsoft.com/office/drawing/2014/main" val="1433776488"/>
                    </a:ext>
                  </a:extLst>
                </a:gridCol>
                <a:gridCol w="490975">
                  <a:extLst>
                    <a:ext uri="{9D8B030D-6E8A-4147-A177-3AD203B41FA5}">
                      <a16:colId xmlns:a16="http://schemas.microsoft.com/office/drawing/2014/main" val="2192790517"/>
                    </a:ext>
                  </a:extLst>
                </a:gridCol>
                <a:gridCol w="490975">
                  <a:extLst>
                    <a:ext uri="{9D8B030D-6E8A-4147-A177-3AD203B41FA5}">
                      <a16:colId xmlns:a16="http://schemas.microsoft.com/office/drawing/2014/main" val="2432423302"/>
                    </a:ext>
                  </a:extLst>
                </a:gridCol>
                <a:gridCol w="490975">
                  <a:extLst>
                    <a:ext uri="{9D8B030D-6E8A-4147-A177-3AD203B41FA5}">
                      <a16:colId xmlns:a16="http://schemas.microsoft.com/office/drawing/2014/main" val="1859282976"/>
                    </a:ext>
                  </a:extLst>
                </a:gridCol>
              </a:tblGrid>
              <a:tr h="3562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1056280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DB2C2B28-C6A5-A046-A2FE-76F2CCAA11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502286"/>
              </p:ext>
            </p:extLst>
          </p:nvPr>
        </p:nvGraphicFramePr>
        <p:xfrm>
          <a:off x="2504831" y="3063240"/>
          <a:ext cx="1963900" cy="3657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90975">
                  <a:extLst>
                    <a:ext uri="{9D8B030D-6E8A-4147-A177-3AD203B41FA5}">
                      <a16:colId xmlns:a16="http://schemas.microsoft.com/office/drawing/2014/main" val="1433776488"/>
                    </a:ext>
                  </a:extLst>
                </a:gridCol>
                <a:gridCol w="490975">
                  <a:extLst>
                    <a:ext uri="{9D8B030D-6E8A-4147-A177-3AD203B41FA5}">
                      <a16:colId xmlns:a16="http://schemas.microsoft.com/office/drawing/2014/main" val="2192790517"/>
                    </a:ext>
                  </a:extLst>
                </a:gridCol>
                <a:gridCol w="490975">
                  <a:extLst>
                    <a:ext uri="{9D8B030D-6E8A-4147-A177-3AD203B41FA5}">
                      <a16:colId xmlns:a16="http://schemas.microsoft.com/office/drawing/2014/main" val="2432423302"/>
                    </a:ext>
                  </a:extLst>
                </a:gridCol>
                <a:gridCol w="490975">
                  <a:extLst>
                    <a:ext uri="{9D8B030D-6E8A-4147-A177-3AD203B41FA5}">
                      <a16:colId xmlns:a16="http://schemas.microsoft.com/office/drawing/2014/main" val="1859282976"/>
                    </a:ext>
                  </a:extLst>
                </a:gridCol>
              </a:tblGrid>
              <a:tr h="3562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1056280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543D0023-71CD-DB4C-87ED-0CD5859741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7429967"/>
              </p:ext>
            </p:extLst>
          </p:nvPr>
        </p:nvGraphicFramePr>
        <p:xfrm>
          <a:off x="2504831" y="3519962"/>
          <a:ext cx="1963900" cy="365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90975">
                  <a:extLst>
                    <a:ext uri="{9D8B030D-6E8A-4147-A177-3AD203B41FA5}">
                      <a16:colId xmlns:a16="http://schemas.microsoft.com/office/drawing/2014/main" val="1433776488"/>
                    </a:ext>
                  </a:extLst>
                </a:gridCol>
                <a:gridCol w="490975">
                  <a:extLst>
                    <a:ext uri="{9D8B030D-6E8A-4147-A177-3AD203B41FA5}">
                      <a16:colId xmlns:a16="http://schemas.microsoft.com/office/drawing/2014/main" val="2192790517"/>
                    </a:ext>
                  </a:extLst>
                </a:gridCol>
                <a:gridCol w="490975">
                  <a:extLst>
                    <a:ext uri="{9D8B030D-6E8A-4147-A177-3AD203B41FA5}">
                      <a16:colId xmlns:a16="http://schemas.microsoft.com/office/drawing/2014/main" val="2432423302"/>
                    </a:ext>
                  </a:extLst>
                </a:gridCol>
                <a:gridCol w="490975">
                  <a:extLst>
                    <a:ext uri="{9D8B030D-6E8A-4147-A177-3AD203B41FA5}">
                      <a16:colId xmlns:a16="http://schemas.microsoft.com/office/drawing/2014/main" val="1859282976"/>
                    </a:ext>
                  </a:extLst>
                </a:gridCol>
              </a:tblGrid>
              <a:tr h="3562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1056280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1C9A1ABA-BFEB-DC48-904C-C661AC35B3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530407"/>
              </p:ext>
            </p:extLst>
          </p:nvPr>
        </p:nvGraphicFramePr>
        <p:xfrm>
          <a:off x="2504831" y="3976683"/>
          <a:ext cx="1963900" cy="3657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90975">
                  <a:extLst>
                    <a:ext uri="{9D8B030D-6E8A-4147-A177-3AD203B41FA5}">
                      <a16:colId xmlns:a16="http://schemas.microsoft.com/office/drawing/2014/main" val="1433776488"/>
                    </a:ext>
                  </a:extLst>
                </a:gridCol>
                <a:gridCol w="490975">
                  <a:extLst>
                    <a:ext uri="{9D8B030D-6E8A-4147-A177-3AD203B41FA5}">
                      <a16:colId xmlns:a16="http://schemas.microsoft.com/office/drawing/2014/main" val="2192790517"/>
                    </a:ext>
                  </a:extLst>
                </a:gridCol>
                <a:gridCol w="490975">
                  <a:extLst>
                    <a:ext uri="{9D8B030D-6E8A-4147-A177-3AD203B41FA5}">
                      <a16:colId xmlns:a16="http://schemas.microsoft.com/office/drawing/2014/main" val="2432423302"/>
                    </a:ext>
                  </a:extLst>
                </a:gridCol>
                <a:gridCol w="490975">
                  <a:extLst>
                    <a:ext uri="{9D8B030D-6E8A-4147-A177-3AD203B41FA5}">
                      <a16:colId xmlns:a16="http://schemas.microsoft.com/office/drawing/2014/main" val="1859282976"/>
                    </a:ext>
                  </a:extLst>
                </a:gridCol>
              </a:tblGrid>
              <a:tr h="3562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1056280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D3ED980F-304C-7C42-AAEC-23427518B3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034822"/>
              </p:ext>
            </p:extLst>
          </p:nvPr>
        </p:nvGraphicFramePr>
        <p:xfrm>
          <a:off x="2504831" y="5042054"/>
          <a:ext cx="1963900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0975">
                  <a:extLst>
                    <a:ext uri="{9D8B030D-6E8A-4147-A177-3AD203B41FA5}">
                      <a16:colId xmlns:a16="http://schemas.microsoft.com/office/drawing/2014/main" val="1433776488"/>
                    </a:ext>
                  </a:extLst>
                </a:gridCol>
                <a:gridCol w="490975">
                  <a:extLst>
                    <a:ext uri="{9D8B030D-6E8A-4147-A177-3AD203B41FA5}">
                      <a16:colId xmlns:a16="http://schemas.microsoft.com/office/drawing/2014/main" val="2192790517"/>
                    </a:ext>
                  </a:extLst>
                </a:gridCol>
                <a:gridCol w="490975">
                  <a:extLst>
                    <a:ext uri="{9D8B030D-6E8A-4147-A177-3AD203B41FA5}">
                      <a16:colId xmlns:a16="http://schemas.microsoft.com/office/drawing/2014/main" val="2432423302"/>
                    </a:ext>
                  </a:extLst>
                </a:gridCol>
                <a:gridCol w="490975">
                  <a:extLst>
                    <a:ext uri="{9D8B030D-6E8A-4147-A177-3AD203B41FA5}">
                      <a16:colId xmlns:a16="http://schemas.microsoft.com/office/drawing/2014/main" val="1859282976"/>
                    </a:ext>
                  </a:extLst>
                </a:gridCol>
              </a:tblGrid>
              <a:tr h="3562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105628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3864C60-BD83-0246-B9E8-B563535D12CD}"/>
                  </a:ext>
                </a:extLst>
              </p:cNvPr>
              <p:cNvSpPr/>
              <p:nvPr/>
            </p:nvSpPr>
            <p:spPr>
              <a:xfrm>
                <a:off x="1875297" y="2190752"/>
                <a:ext cx="452437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3864C60-BD83-0246-B9E8-B563535D12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5297" y="2190752"/>
                <a:ext cx="452437" cy="365760"/>
              </a:xfrm>
              <a:prstGeom prst="rect">
                <a:avLst/>
              </a:prstGeom>
              <a:blipFill>
                <a:blip r:embed="rId4"/>
                <a:stretch>
                  <a:fillRect l="-5405" b="-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A254824-5FC2-EB47-8894-84CB6A3384BE}"/>
                  </a:ext>
                </a:extLst>
              </p:cNvPr>
              <p:cNvSpPr/>
              <p:nvPr/>
            </p:nvSpPr>
            <p:spPr>
              <a:xfrm>
                <a:off x="1875297" y="3020376"/>
                <a:ext cx="452437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p>
                          </m:sSubSup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A254824-5FC2-EB47-8894-84CB6A3384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5297" y="3020376"/>
                <a:ext cx="452437" cy="365760"/>
              </a:xfrm>
              <a:prstGeom prst="rect">
                <a:avLst/>
              </a:prstGeom>
              <a:blipFill>
                <a:blip r:embed="rId5"/>
                <a:stretch>
                  <a:fillRect l="-19444" r="-16667" b="-1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17A3E75-52C1-6E4A-8716-12062BED8AC7}"/>
                  </a:ext>
                </a:extLst>
              </p:cNvPr>
              <p:cNvSpPr/>
              <p:nvPr/>
            </p:nvSpPr>
            <p:spPr>
              <a:xfrm>
                <a:off x="1875297" y="3453756"/>
                <a:ext cx="452437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p>
                          </m:sSubSup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17A3E75-52C1-6E4A-8716-12062BED8A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5297" y="3453756"/>
                <a:ext cx="452437" cy="365760"/>
              </a:xfrm>
              <a:prstGeom prst="rect">
                <a:avLst/>
              </a:prstGeom>
              <a:blipFill>
                <a:blip r:embed="rId6"/>
                <a:stretch>
                  <a:fillRect l="-17568" b="-11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34BA599-368A-5A49-8E2E-66E83BCBFFAF}"/>
                  </a:ext>
                </a:extLst>
              </p:cNvPr>
              <p:cNvSpPr/>
              <p:nvPr/>
            </p:nvSpPr>
            <p:spPr>
              <a:xfrm>
                <a:off x="1875297" y="3887136"/>
                <a:ext cx="452437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p>
                          </m:sSubSup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34BA599-368A-5A49-8E2E-66E83BCBFF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5297" y="3887136"/>
                <a:ext cx="452437" cy="365760"/>
              </a:xfrm>
              <a:prstGeom prst="rect">
                <a:avLst/>
              </a:prstGeom>
              <a:blipFill>
                <a:blip r:embed="rId7"/>
                <a:stretch>
                  <a:fillRect l="-13889" b="-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B9601AB-A9A7-2141-AD49-2FC911C3D3D9}"/>
                  </a:ext>
                </a:extLst>
              </p:cNvPr>
              <p:cNvSpPr/>
              <p:nvPr/>
            </p:nvSpPr>
            <p:spPr>
              <a:xfrm>
                <a:off x="1909520" y="5058231"/>
                <a:ext cx="564354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p>
                          </m:sSubSup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B9601AB-A9A7-2141-AD49-2FC911C3D3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9520" y="5058231"/>
                <a:ext cx="564354" cy="365760"/>
              </a:xfrm>
              <a:prstGeom prst="rect">
                <a:avLst/>
              </a:prstGeom>
              <a:blipFill>
                <a:blip r:embed="rId8"/>
                <a:stretch>
                  <a:fillRect l="-21505" r="-10753" b="-2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2" name="Table 31">
                <a:extLst>
                  <a:ext uri="{FF2B5EF4-FFF2-40B4-BE49-F238E27FC236}">
                    <a16:creationId xmlns:a16="http://schemas.microsoft.com/office/drawing/2014/main" id="{B4050B8B-8039-8740-9B3E-BA704F33E27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91971032"/>
                  </p:ext>
                </p:extLst>
              </p:nvPr>
            </p:nvGraphicFramePr>
            <p:xfrm>
              <a:off x="5756734" y="3063240"/>
              <a:ext cx="615491" cy="36576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615491">
                      <a:extLst>
                        <a:ext uri="{9D8B030D-6E8A-4147-A177-3AD203B41FA5}">
                          <a16:colId xmlns:a16="http://schemas.microsoft.com/office/drawing/2014/main" val="1433776488"/>
                        </a:ext>
                      </a:extLst>
                    </a:gridCol>
                  </a:tblGrid>
                  <a:tr h="35623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𝑨𝒕𝒏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5105628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2" name="Table 31">
                <a:extLst>
                  <a:ext uri="{FF2B5EF4-FFF2-40B4-BE49-F238E27FC236}">
                    <a16:creationId xmlns:a16="http://schemas.microsoft.com/office/drawing/2014/main" id="{B4050B8B-8039-8740-9B3E-BA704F33E27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91971032"/>
                  </p:ext>
                </p:extLst>
              </p:nvPr>
            </p:nvGraphicFramePr>
            <p:xfrm>
              <a:off x="5756734" y="3063240"/>
              <a:ext cx="615491" cy="36576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615491">
                      <a:extLst>
                        <a:ext uri="{9D8B030D-6E8A-4147-A177-3AD203B41FA5}">
                          <a16:colId xmlns:a16="http://schemas.microsoft.com/office/drawing/2014/main" val="143377648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2041" t="-3448" r="-4082" b="-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5105628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3" name="Table 32">
                <a:extLst>
                  <a:ext uri="{FF2B5EF4-FFF2-40B4-BE49-F238E27FC236}">
                    <a16:creationId xmlns:a16="http://schemas.microsoft.com/office/drawing/2014/main" id="{FD04875E-C613-4741-8558-0B358ED293C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72267208"/>
                  </p:ext>
                </p:extLst>
              </p:nvPr>
            </p:nvGraphicFramePr>
            <p:xfrm>
              <a:off x="5756734" y="3519962"/>
              <a:ext cx="615491" cy="36576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615491">
                      <a:extLst>
                        <a:ext uri="{9D8B030D-6E8A-4147-A177-3AD203B41FA5}">
                          <a16:colId xmlns:a16="http://schemas.microsoft.com/office/drawing/2014/main" val="1433776488"/>
                        </a:ext>
                      </a:extLst>
                    </a:gridCol>
                  </a:tblGrid>
                  <a:tr h="35623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𝑨𝒕𝒏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5105628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3" name="Table 32">
                <a:extLst>
                  <a:ext uri="{FF2B5EF4-FFF2-40B4-BE49-F238E27FC236}">
                    <a16:creationId xmlns:a16="http://schemas.microsoft.com/office/drawing/2014/main" id="{FD04875E-C613-4741-8558-0B358ED293C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72267208"/>
                  </p:ext>
                </p:extLst>
              </p:nvPr>
            </p:nvGraphicFramePr>
            <p:xfrm>
              <a:off x="5756734" y="3519962"/>
              <a:ext cx="615491" cy="36576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615491">
                      <a:extLst>
                        <a:ext uri="{9D8B030D-6E8A-4147-A177-3AD203B41FA5}">
                          <a16:colId xmlns:a16="http://schemas.microsoft.com/office/drawing/2014/main" val="143377648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2041" t="-3448" r="-4082" b="-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5105628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4" name="Table 33">
                <a:extLst>
                  <a:ext uri="{FF2B5EF4-FFF2-40B4-BE49-F238E27FC236}">
                    <a16:creationId xmlns:a16="http://schemas.microsoft.com/office/drawing/2014/main" id="{59D2B3CA-225C-5F42-947F-D040AD9DD0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53922045"/>
                  </p:ext>
                </p:extLst>
              </p:nvPr>
            </p:nvGraphicFramePr>
            <p:xfrm>
              <a:off x="5756734" y="3976683"/>
              <a:ext cx="615491" cy="36576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615491">
                      <a:extLst>
                        <a:ext uri="{9D8B030D-6E8A-4147-A177-3AD203B41FA5}">
                          <a16:colId xmlns:a16="http://schemas.microsoft.com/office/drawing/2014/main" val="1433776488"/>
                        </a:ext>
                      </a:extLst>
                    </a:gridCol>
                  </a:tblGrid>
                  <a:tr h="35623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𝑨𝒕𝒏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5105628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4" name="Table 33">
                <a:extLst>
                  <a:ext uri="{FF2B5EF4-FFF2-40B4-BE49-F238E27FC236}">
                    <a16:creationId xmlns:a16="http://schemas.microsoft.com/office/drawing/2014/main" id="{59D2B3CA-225C-5F42-947F-D040AD9DD0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53922045"/>
                  </p:ext>
                </p:extLst>
              </p:nvPr>
            </p:nvGraphicFramePr>
            <p:xfrm>
              <a:off x="5756734" y="3976683"/>
              <a:ext cx="615491" cy="36576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615491">
                      <a:extLst>
                        <a:ext uri="{9D8B030D-6E8A-4147-A177-3AD203B41FA5}">
                          <a16:colId xmlns:a16="http://schemas.microsoft.com/office/drawing/2014/main" val="143377648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2041" t="-3448" r="-4082" b="-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5105628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5" name="Table 34">
                <a:extLst>
                  <a:ext uri="{FF2B5EF4-FFF2-40B4-BE49-F238E27FC236}">
                    <a16:creationId xmlns:a16="http://schemas.microsoft.com/office/drawing/2014/main" id="{5D6D9B27-2003-0042-9DB1-D1DACFED6CE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7179247"/>
                  </p:ext>
                </p:extLst>
              </p:nvPr>
            </p:nvGraphicFramePr>
            <p:xfrm>
              <a:off x="5756734" y="5042054"/>
              <a:ext cx="615491" cy="3657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615491">
                      <a:extLst>
                        <a:ext uri="{9D8B030D-6E8A-4147-A177-3AD203B41FA5}">
                          <a16:colId xmlns:a16="http://schemas.microsoft.com/office/drawing/2014/main" val="1433776488"/>
                        </a:ext>
                      </a:extLst>
                    </a:gridCol>
                  </a:tblGrid>
                  <a:tr h="35623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𝑨𝒕𝒏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5105628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5" name="Table 34">
                <a:extLst>
                  <a:ext uri="{FF2B5EF4-FFF2-40B4-BE49-F238E27FC236}">
                    <a16:creationId xmlns:a16="http://schemas.microsoft.com/office/drawing/2014/main" id="{5D6D9B27-2003-0042-9DB1-D1DACFED6CE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7179247"/>
                  </p:ext>
                </p:extLst>
              </p:nvPr>
            </p:nvGraphicFramePr>
            <p:xfrm>
              <a:off x="5756734" y="5042054"/>
              <a:ext cx="615491" cy="3657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615491">
                      <a:extLst>
                        <a:ext uri="{9D8B030D-6E8A-4147-A177-3AD203B41FA5}">
                          <a16:colId xmlns:a16="http://schemas.microsoft.com/office/drawing/2014/main" val="143377648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2"/>
                          <a:stretch>
                            <a:fillRect l="-2041" t="-3448" r="-4082" b="-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51056280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63" name="Curved Connector 62">
            <a:extLst>
              <a:ext uri="{FF2B5EF4-FFF2-40B4-BE49-F238E27FC236}">
                <a16:creationId xmlns:a16="http://schemas.microsoft.com/office/drawing/2014/main" id="{D3126E26-0D75-BE47-860B-012AEBED78EF}"/>
              </a:ext>
            </a:extLst>
          </p:cNvPr>
          <p:cNvCxnSpPr>
            <a:cxnSpLocks/>
            <a:endCxn id="32" idx="1"/>
          </p:cNvCxnSpPr>
          <p:nvPr/>
        </p:nvCxnSpPr>
        <p:spPr>
          <a:xfrm>
            <a:off x="4468731" y="3246120"/>
            <a:ext cx="1288003" cy="12700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urved Connector 64">
            <a:extLst>
              <a:ext uri="{FF2B5EF4-FFF2-40B4-BE49-F238E27FC236}">
                <a16:creationId xmlns:a16="http://schemas.microsoft.com/office/drawing/2014/main" id="{C94D23E4-876A-5D4A-AEBB-D80901519922}"/>
              </a:ext>
            </a:extLst>
          </p:cNvPr>
          <p:cNvCxnSpPr>
            <a:cxnSpLocks/>
            <a:stCxn id="16" idx="3"/>
            <a:endCxn id="33" idx="1"/>
          </p:cNvCxnSpPr>
          <p:nvPr/>
        </p:nvCxnSpPr>
        <p:spPr>
          <a:xfrm>
            <a:off x="4468731" y="2373632"/>
            <a:ext cx="1288003" cy="132921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urved Connector 67">
            <a:extLst>
              <a:ext uri="{FF2B5EF4-FFF2-40B4-BE49-F238E27FC236}">
                <a16:creationId xmlns:a16="http://schemas.microsoft.com/office/drawing/2014/main" id="{D76FCF87-8FA2-8A4B-B2CC-33B9C5504C2F}"/>
              </a:ext>
            </a:extLst>
          </p:cNvPr>
          <p:cNvCxnSpPr>
            <a:cxnSpLocks/>
            <a:stCxn id="16" idx="3"/>
            <a:endCxn id="32" idx="1"/>
          </p:cNvCxnSpPr>
          <p:nvPr/>
        </p:nvCxnSpPr>
        <p:spPr>
          <a:xfrm>
            <a:off x="4468731" y="2373632"/>
            <a:ext cx="1288003" cy="872488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urved Connector 70">
            <a:extLst>
              <a:ext uri="{FF2B5EF4-FFF2-40B4-BE49-F238E27FC236}">
                <a16:creationId xmlns:a16="http://schemas.microsoft.com/office/drawing/2014/main" id="{A7E480FA-1546-FD45-9C2B-55DF4F9353EE}"/>
              </a:ext>
            </a:extLst>
          </p:cNvPr>
          <p:cNvCxnSpPr>
            <a:cxnSpLocks/>
            <a:stCxn id="16" idx="3"/>
            <a:endCxn id="34" idx="1"/>
          </p:cNvCxnSpPr>
          <p:nvPr/>
        </p:nvCxnSpPr>
        <p:spPr>
          <a:xfrm>
            <a:off x="4468731" y="2373632"/>
            <a:ext cx="1288003" cy="1785931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urved Connector 72">
            <a:extLst>
              <a:ext uri="{FF2B5EF4-FFF2-40B4-BE49-F238E27FC236}">
                <a16:creationId xmlns:a16="http://schemas.microsoft.com/office/drawing/2014/main" id="{4C1031AE-C974-D945-8200-534F373D4A23}"/>
              </a:ext>
            </a:extLst>
          </p:cNvPr>
          <p:cNvCxnSpPr>
            <a:cxnSpLocks/>
            <a:stCxn id="16" idx="3"/>
            <a:endCxn id="35" idx="1"/>
          </p:cNvCxnSpPr>
          <p:nvPr/>
        </p:nvCxnSpPr>
        <p:spPr>
          <a:xfrm>
            <a:off x="4468731" y="2373632"/>
            <a:ext cx="1288003" cy="285130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9" name="Table 78">
            <a:extLst>
              <a:ext uri="{FF2B5EF4-FFF2-40B4-BE49-F238E27FC236}">
                <a16:creationId xmlns:a16="http://schemas.microsoft.com/office/drawing/2014/main" id="{81B6E4F8-8E31-4249-B5BA-65A1D0C370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515088"/>
              </p:ext>
            </p:extLst>
          </p:nvPr>
        </p:nvGraphicFramePr>
        <p:xfrm>
          <a:off x="8106393" y="3063240"/>
          <a:ext cx="1963900" cy="3657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90975">
                  <a:extLst>
                    <a:ext uri="{9D8B030D-6E8A-4147-A177-3AD203B41FA5}">
                      <a16:colId xmlns:a16="http://schemas.microsoft.com/office/drawing/2014/main" val="1433776488"/>
                    </a:ext>
                  </a:extLst>
                </a:gridCol>
                <a:gridCol w="490975">
                  <a:extLst>
                    <a:ext uri="{9D8B030D-6E8A-4147-A177-3AD203B41FA5}">
                      <a16:colId xmlns:a16="http://schemas.microsoft.com/office/drawing/2014/main" val="2192790517"/>
                    </a:ext>
                  </a:extLst>
                </a:gridCol>
                <a:gridCol w="490975">
                  <a:extLst>
                    <a:ext uri="{9D8B030D-6E8A-4147-A177-3AD203B41FA5}">
                      <a16:colId xmlns:a16="http://schemas.microsoft.com/office/drawing/2014/main" val="2432423302"/>
                    </a:ext>
                  </a:extLst>
                </a:gridCol>
                <a:gridCol w="490975">
                  <a:extLst>
                    <a:ext uri="{9D8B030D-6E8A-4147-A177-3AD203B41FA5}">
                      <a16:colId xmlns:a16="http://schemas.microsoft.com/office/drawing/2014/main" val="1859282976"/>
                    </a:ext>
                  </a:extLst>
                </a:gridCol>
              </a:tblGrid>
              <a:tr h="3562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1056280"/>
                  </a:ext>
                </a:extLst>
              </a:tr>
            </a:tbl>
          </a:graphicData>
        </a:graphic>
      </p:graphicFrame>
      <p:graphicFrame>
        <p:nvGraphicFramePr>
          <p:cNvPr id="80" name="Table 79">
            <a:extLst>
              <a:ext uri="{FF2B5EF4-FFF2-40B4-BE49-F238E27FC236}">
                <a16:creationId xmlns:a16="http://schemas.microsoft.com/office/drawing/2014/main" id="{9E69AB5E-D988-D84F-BCC0-09CE9D94C0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114848"/>
              </p:ext>
            </p:extLst>
          </p:nvPr>
        </p:nvGraphicFramePr>
        <p:xfrm>
          <a:off x="8106393" y="3519962"/>
          <a:ext cx="1963900" cy="365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90975">
                  <a:extLst>
                    <a:ext uri="{9D8B030D-6E8A-4147-A177-3AD203B41FA5}">
                      <a16:colId xmlns:a16="http://schemas.microsoft.com/office/drawing/2014/main" val="1433776488"/>
                    </a:ext>
                  </a:extLst>
                </a:gridCol>
                <a:gridCol w="490975">
                  <a:extLst>
                    <a:ext uri="{9D8B030D-6E8A-4147-A177-3AD203B41FA5}">
                      <a16:colId xmlns:a16="http://schemas.microsoft.com/office/drawing/2014/main" val="2192790517"/>
                    </a:ext>
                  </a:extLst>
                </a:gridCol>
                <a:gridCol w="490975">
                  <a:extLst>
                    <a:ext uri="{9D8B030D-6E8A-4147-A177-3AD203B41FA5}">
                      <a16:colId xmlns:a16="http://schemas.microsoft.com/office/drawing/2014/main" val="2432423302"/>
                    </a:ext>
                  </a:extLst>
                </a:gridCol>
                <a:gridCol w="490975">
                  <a:extLst>
                    <a:ext uri="{9D8B030D-6E8A-4147-A177-3AD203B41FA5}">
                      <a16:colId xmlns:a16="http://schemas.microsoft.com/office/drawing/2014/main" val="1859282976"/>
                    </a:ext>
                  </a:extLst>
                </a:gridCol>
              </a:tblGrid>
              <a:tr h="3562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1056280"/>
                  </a:ext>
                </a:extLst>
              </a:tr>
            </a:tbl>
          </a:graphicData>
        </a:graphic>
      </p:graphicFrame>
      <p:graphicFrame>
        <p:nvGraphicFramePr>
          <p:cNvPr id="81" name="Table 80">
            <a:extLst>
              <a:ext uri="{FF2B5EF4-FFF2-40B4-BE49-F238E27FC236}">
                <a16:creationId xmlns:a16="http://schemas.microsoft.com/office/drawing/2014/main" id="{B8D35CAF-9443-D944-9C5F-EC4A3F8357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786696"/>
              </p:ext>
            </p:extLst>
          </p:nvPr>
        </p:nvGraphicFramePr>
        <p:xfrm>
          <a:off x="8106393" y="3976683"/>
          <a:ext cx="1963900" cy="3657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90975">
                  <a:extLst>
                    <a:ext uri="{9D8B030D-6E8A-4147-A177-3AD203B41FA5}">
                      <a16:colId xmlns:a16="http://schemas.microsoft.com/office/drawing/2014/main" val="1433776488"/>
                    </a:ext>
                  </a:extLst>
                </a:gridCol>
                <a:gridCol w="490975">
                  <a:extLst>
                    <a:ext uri="{9D8B030D-6E8A-4147-A177-3AD203B41FA5}">
                      <a16:colId xmlns:a16="http://schemas.microsoft.com/office/drawing/2014/main" val="2192790517"/>
                    </a:ext>
                  </a:extLst>
                </a:gridCol>
                <a:gridCol w="490975">
                  <a:extLst>
                    <a:ext uri="{9D8B030D-6E8A-4147-A177-3AD203B41FA5}">
                      <a16:colId xmlns:a16="http://schemas.microsoft.com/office/drawing/2014/main" val="2432423302"/>
                    </a:ext>
                  </a:extLst>
                </a:gridCol>
                <a:gridCol w="490975">
                  <a:extLst>
                    <a:ext uri="{9D8B030D-6E8A-4147-A177-3AD203B41FA5}">
                      <a16:colId xmlns:a16="http://schemas.microsoft.com/office/drawing/2014/main" val="1859282976"/>
                    </a:ext>
                  </a:extLst>
                </a:gridCol>
              </a:tblGrid>
              <a:tr h="3562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1056280"/>
                  </a:ext>
                </a:extLst>
              </a:tr>
            </a:tbl>
          </a:graphicData>
        </a:graphic>
      </p:graphicFrame>
      <p:graphicFrame>
        <p:nvGraphicFramePr>
          <p:cNvPr id="82" name="Table 81">
            <a:extLst>
              <a:ext uri="{FF2B5EF4-FFF2-40B4-BE49-F238E27FC236}">
                <a16:creationId xmlns:a16="http://schemas.microsoft.com/office/drawing/2014/main" id="{EC5F239A-9EBD-7A4F-84D9-DFDC033403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404553"/>
              </p:ext>
            </p:extLst>
          </p:nvPr>
        </p:nvGraphicFramePr>
        <p:xfrm>
          <a:off x="8106393" y="5042054"/>
          <a:ext cx="1963900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0975">
                  <a:extLst>
                    <a:ext uri="{9D8B030D-6E8A-4147-A177-3AD203B41FA5}">
                      <a16:colId xmlns:a16="http://schemas.microsoft.com/office/drawing/2014/main" val="1433776488"/>
                    </a:ext>
                  </a:extLst>
                </a:gridCol>
                <a:gridCol w="490975">
                  <a:extLst>
                    <a:ext uri="{9D8B030D-6E8A-4147-A177-3AD203B41FA5}">
                      <a16:colId xmlns:a16="http://schemas.microsoft.com/office/drawing/2014/main" val="2192790517"/>
                    </a:ext>
                  </a:extLst>
                </a:gridCol>
                <a:gridCol w="490975">
                  <a:extLst>
                    <a:ext uri="{9D8B030D-6E8A-4147-A177-3AD203B41FA5}">
                      <a16:colId xmlns:a16="http://schemas.microsoft.com/office/drawing/2014/main" val="2432423302"/>
                    </a:ext>
                  </a:extLst>
                </a:gridCol>
                <a:gridCol w="490975">
                  <a:extLst>
                    <a:ext uri="{9D8B030D-6E8A-4147-A177-3AD203B41FA5}">
                      <a16:colId xmlns:a16="http://schemas.microsoft.com/office/drawing/2014/main" val="1859282976"/>
                    </a:ext>
                  </a:extLst>
                </a:gridCol>
              </a:tblGrid>
              <a:tr h="3562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1056280"/>
                  </a:ext>
                </a:extLst>
              </a:tr>
            </a:tbl>
          </a:graphicData>
        </a:graphic>
      </p:graphicFrame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DC7EEA4A-BCD8-D643-B7DA-CA7659616FD4}"/>
              </a:ext>
            </a:extLst>
          </p:cNvPr>
          <p:cNvCxnSpPr>
            <a:cxnSpLocks/>
            <a:stCxn id="32" idx="3"/>
            <a:endCxn id="79" idx="1"/>
          </p:cNvCxnSpPr>
          <p:nvPr/>
        </p:nvCxnSpPr>
        <p:spPr>
          <a:xfrm>
            <a:off x="6372225" y="3246120"/>
            <a:ext cx="173416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84406F60-A7A5-8142-A4E2-1A028B6A9B5F}"/>
              </a:ext>
            </a:extLst>
          </p:cNvPr>
          <p:cNvCxnSpPr>
            <a:cxnSpLocks/>
            <a:stCxn id="33" idx="3"/>
            <a:endCxn id="80" idx="1"/>
          </p:cNvCxnSpPr>
          <p:nvPr/>
        </p:nvCxnSpPr>
        <p:spPr>
          <a:xfrm>
            <a:off x="6372225" y="3702842"/>
            <a:ext cx="173416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605D5CF4-8108-9443-9880-77F021DC4A1D}"/>
              </a:ext>
            </a:extLst>
          </p:cNvPr>
          <p:cNvCxnSpPr>
            <a:cxnSpLocks/>
            <a:stCxn id="34" idx="3"/>
            <a:endCxn id="81" idx="1"/>
          </p:cNvCxnSpPr>
          <p:nvPr/>
        </p:nvCxnSpPr>
        <p:spPr>
          <a:xfrm>
            <a:off x="6372225" y="4159563"/>
            <a:ext cx="173416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A88C1D9E-2028-DD47-BF36-AD0EA2806516}"/>
              </a:ext>
            </a:extLst>
          </p:cNvPr>
          <p:cNvCxnSpPr>
            <a:cxnSpLocks/>
            <a:stCxn id="35" idx="3"/>
            <a:endCxn id="82" idx="1"/>
          </p:cNvCxnSpPr>
          <p:nvPr/>
        </p:nvCxnSpPr>
        <p:spPr>
          <a:xfrm>
            <a:off x="6372225" y="5224934"/>
            <a:ext cx="173416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C3D2FDAE-F802-B948-87FE-E17879A175C3}"/>
              </a:ext>
            </a:extLst>
          </p:cNvPr>
          <p:cNvCxnSpPr>
            <a:cxnSpLocks/>
            <a:stCxn id="18" idx="3"/>
            <a:endCxn id="33" idx="1"/>
          </p:cNvCxnSpPr>
          <p:nvPr/>
        </p:nvCxnSpPr>
        <p:spPr>
          <a:xfrm>
            <a:off x="4468731" y="3702842"/>
            <a:ext cx="128800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DDCD4778-7C18-DC4F-BD14-4E41652032C6}"/>
              </a:ext>
            </a:extLst>
          </p:cNvPr>
          <p:cNvCxnSpPr>
            <a:cxnSpLocks/>
            <a:stCxn id="19" idx="3"/>
            <a:endCxn id="34" idx="1"/>
          </p:cNvCxnSpPr>
          <p:nvPr/>
        </p:nvCxnSpPr>
        <p:spPr>
          <a:xfrm>
            <a:off x="4468731" y="4159563"/>
            <a:ext cx="128800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6F56C9A0-4CBF-6841-A23B-852B4B86034E}"/>
              </a:ext>
            </a:extLst>
          </p:cNvPr>
          <p:cNvCxnSpPr>
            <a:cxnSpLocks/>
            <a:stCxn id="20" idx="3"/>
            <a:endCxn id="35" idx="1"/>
          </p:cNvCxnSpPr>
          <p:nvPr/>
        </p:nvCxnSpPr>
        <p:spPr>
          <a:xfrm>
            <a:off x="4468731" y="5224934"/>
            <a:ext cx="128800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94E74CD5-BC6C-A241-81C5-0C65AAA230C6}"/>
                  </a:ext>
                </a:extLst>
              </p:cNvPr>
              <p:cNvSpPr/>
              <p:nvPr/>
            </p:nvSpPr>
            <p:spPr>
              <a:xfrm>
                <a:off x="1875296" y="4472683"/>
                <a:ext cx="452437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94E74CD5-BC6C-A241-81C5-0C65AAA230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5296" y="4472683"/>
                <a:ext cx="452437" cy="36576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3775D6B1-B185-483E-A778-6356A1B793F3}"/>
              </a:ext>
            </a:extLst>
          </p:cNvPr>
          <p:cNvGrpSpPr/>
          <p:nvPr/>
        </p:nvGrpSpPr>
        <p:grpSpPr>
          <a:xfrm>
            <a:off x="1223591" y="2202049"/>
            <a:ext cx="598578" cy="3233239"/>
            <a:chOff x="1223591" y="2202049"/>
            <a:chExt cx="598578" cy="32332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5E06F895-1D99-E844-8693-1D27C1F8CD8F}"/>
                    </a:ext>
                  </a:extLst>
                </p:cNvPr>
                <p:cNvSpPr/>
                <p:nvPr/>
              </p:nvSpPr>
              <p:spPr>
                <a:xfrm>
                  <a:off x="1223592" y="2202049"/>
                  <a:ext cx="452437" cy="36576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5E06F895-1D99-E844-8693-1D27C1F8CD8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3592" y="2202049"/>
                  <a:ext cx="452437" cy="36576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7D49736E-90FC-FF4E-8B4D-D609AE833FB5}"/>
                    </a:ext>
                  </a:extLst>
                </p:cNvPr>
                <p:cNvSpPr/>
                <p:nvPr/>
              </p:nvSpPr>
              <p:spPr>
                <a:xfrm>
                  <a:off x="1223592" y="3031673"/>
                  <a:ext cx="452437" cy="36576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7D49736E-90FC-FF4E-8B4D-D609AE833FB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3592" y="3031673"/>
                  <a:ext cx="452437" cy="36576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33739046-7F03-634F-B782-E65FD020D843}"/>
                    </a:ext>
                  </a:extLst>
                </p:cNvPr>
                <p:cNvSpPr/>
                <p:nvPr/>
              </p:nvSpPr>
              <p:spPr>
                <a:xfrm>
                  <a:off x="1223592" y="3465053"/>
                  <a:ext cx="452437" cy="36576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33739046-7F03-634F-B782-E65FD020D8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3592" y="3465053"/>
                  <a:ext cx="452437" cy="36576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728694B1-29F3-564C-9C5F-81EF8C881B08}"/>
                    </a:ext>
                  </a:extLst>
                </p:cNvPr>
                <p:cNvSpPr/>
                <p:nvPr/>
              </p:nvSpPr>
              <p:spPr>
                <a:xfrm>
                  <a:off x="1223592" y="3898433"/>
                  <a:ext cx="452437" cy="36576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728694B1-29F3-564C-9C5F-81EF8C881B0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3592" y="3898433"/>
                  <a:ext cx="452437" cy="365760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E619F98B-B94B-BF48-8E16-9D2F82B27261}"/>
                    </a:ext>
                  </a:extLst>
                </p:cNvPr>
                <p:cNvSpPr/>
                <p:nvPr/>
              </p:nvSpPr>
              <p:spPr>
                <a:xfrm>
                  <a:off x="1257815" y="5069528"/>
                  <a:ext cx="564354" cy="36576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E619F98B-B94B-BF48-8E16-9D2F82B2726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7815" y="5069528"/>
                  <a:ext cx="564354" cy="365760"/>
                </a:xfrm>
                <a:prstGeom prst="rect">
                  <a:avLst/>
                </a:prstGeom>
                <a:blipFill>
                  <a:blip r:embed="rId18"/>
                  <a:stretch>
                    <a:fillRect l="-1075" b="-15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8DFA757B-FFDB-BC40-B937-222CD858BD22}"/>
                    </a:ext>
                  </a:extLst>
                </p:cNvPr>
                <p:cNvSpPr/>
                <p:nvPr/>
              </p:nvSpPr>
              <p:spPr>
                <a:xfrm>
                  <a:off x="1223591" y="4483980"/>
                  <a:ext cx="452437" cy="36576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8DFA757B-FFDB-BC40-B937-222CD858BD2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3591" y="4483980"/>
                  <a:ext cx="452437" cy="365760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9FA4EA3D-A9BE-5F41-B316-95DB22B05A91}"/>
                  </a:ext>
                </a:extLst>
              </p:cNvPr>
              <p:cNvSpPr/>
              <p:nvPr/>
            </p:nvSpPr>
            <p:spPr>
              <a:xfrm>
                <a:off x="10303667" y="3031673"/>
                <a:ext cx="452437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p>
                          </m:sSubSup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9FA4EA3D-A9BE-5F41-B316-95DB22B05A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3667" y="3031673"/>
                <a:ext cx="452437" cy="365760"/>
              </a:xfrm>
              <a:prstGeom prst="rect">
                <a:avLst/>
              </a:prstGeom>
              <a:blipFill>
                <a:blip r:embed="rId20"/>
                <a:stretch>
                  <a:fillRect l="-16216" r="-13514" b="-1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E48DC392-65DD-7842-B1CC-3E2C36DA0E85}"/>
                  </a:ext>
                </a:extLst>
              </p:cNvPr>
              <p:cNvSpPr/>
              <p:nvPr/>
            </p:nvSpPr>
            <p:spPr>
              <a:xfrm>
                <a:off x="10303667" y="3465053"/>
                <a:ext cx="452437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sup>
                          </m:sSubSup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E48DC392-65DD-7842-B1CC-3E2C36DA0E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3667" y="3465053"/>
                <a:ext cx="452437" cy="365760"/>
              </a:xfrm>
              <a:prstGeom prst="rect">
                <a:avLst/>
              </a:prstGeom>
              <a:blipFill>
                <a:blip r:embed="rId21"/>
                <a:stretch>
                  <a:fillRect l="-13514" b="-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26E0520D-2D12-224E-B760-6045380D9350}"/>
                  </a:ext>
                </a:extLst>
              </p:cNvPr>
              <p:cNvSpPr/>
              <p:nvPr/>
            </p:nvSpPr>
            <p:spPr>
              <a:xfrm>
                <a:off x="10303667" y="3898433"/>
                <a:ext cx="452437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p>
                          </m:sSubSup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26E0520D-2D12-224E-B760-6045380D93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3667" y="3898433"/>
                <a:ext cx="452437" cy="365760"/>
              </a:xfrm>
              <a:prstGeom prst="rect">
                <a:avLst/>
              </a:prstGeom>
              <a:blipFill>
                <a:blip r:embed="rId22"/>
                <a:stretch>
                  <a:fillRect l="-13514" b="-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5CA7034E-0F6B-E043-8A80-737C51468E11}"/>
                  </a:ext>
                </a:extLst>
              </p:cNvPr>
              <p:cNvSpPr/>
              <p:nvPr/>
            </p:nvSpPr>
            <p:spPr>
              <a:xfrm>
                <a:off x="10337890" y="5069528"/>
                <a:ext cx="564354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sup>
                          </m:sSubSup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5CA7034E-0F6B-E043-8A80-737C51468E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7890" y="5069528"/>
                <a:ext cx="564354" cy="365760"/>
              </a:xfrm>
              <a:prstGeom prst="rect">
                <a:avLst/>
              </a:prstGeom>
              <a:blipFill>
                <a:blip r:embed="rId23"/>
                <a:stretch>
                  <a:fillRect l="-20000" r="-8889" b="-1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5D587151-7C83-424B-B5FC-CF0768D15B95}"/>
              </a:ext>
            </a:extLst>
          </p:cNvPr>
          <p:cNvGrpSpPr/>
          <p:nvPr/>
        </p:nvGrpSpPr>
        <p:grpSpPr>
          <a:xfrm>
            <a:off x="4114800" y="7086595"/>
            <a:ext cx="6703004" cy="4498163"/>
            <a:chOff x="4114800" y="7086595"/>
            <a:chExt cx="6703004" cy="4498163"/>
          </a:xfrm>
        </p:grpSpPr>
        <p:grpSp>
          <p:nvGrpSpPr>
            <p:cNvPr id="278" name="Group 277">
              <a:extLst>
                <a:ext uri="{FF2B5EF4-FFF2-40B4-BE49-F238E27FC236}">
                  <a16:creationId xmlns:a16="http://schemas.microsoft.com/office/drawing/2014/main" id="{CA9270F9-B5EF-EE43-A1FB-AA772C6209B1}"/>
                </a:ext>
              </a:extLst>
            </p:cNvPr>
            <p:cNvGrpSpPr/>
            <p:nvPr/>
          </p:nvGrpSpPr>
          <p:grpSpPr>
            <a:xfrm>
              <a:off x="4114800" y="7086595"/>
              <a:ext cx="6703004" cy="4498163"/>
              <a:chOff x="4114800" y="7086595"/>
              <a:chExt cx="6703004" cy="449816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1" name="Rectangle 190">
                    <a:extLst>
                      <a:ext uri="{FF2B5EF4-FFF2-40B4-BE49-F238E27FC236}">
                        <a16:creationId xmlns:a16="http://schemas.microsoft.com/office/drawing/2014/main" id="{5B522848-8F9D-7F4E-BB9B-7318B180CD27}"/>
                      </a:ext>
                    </a:extLst>
                  </p:cNvPr>
                  <p:cNvSpPr/>
                  <p:nvPr/>
                </p:nvSpPr>
                <p:spPr>
                  <a:xfrm>
                    <a:off x="4114800" y="7955733"/>
                    <a:ext cx="6703004" cy="3629025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			</a:t>
                    </a:r>
                    <a14:m>
                      <m:oMath xmlns:m="http://schemas.openxmlformats.org/officeDocument/2006/math"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𝐴𝑡𝑛</m:t>
                        </m:r>
                      </m:oMath>
                    </a14:m>
                    <a:endParaRPr lang="en-US" sz="28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91" name="Rectangle 190">
                    <a:extLst>
                      <a:ext uri="{FF2B5EF4-FFF2-40B4-BE49-F238E27FC236}">
                        <a16:creationId xmlns:a16="http://schemas.microsoft.com/office/drawing/2014/main" id="{5B522848-8F9D-7F4E-BB9B-7318B180CD2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14800" y="7955733"/>
                    <a:ext cx="6703004" cy="3629025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 b="-138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FC00B6C0-E494-B440-BE12-CCAC7F8CCD48}"/>
                  </a:ext>
                </a:extLst>
              </p:cNvPr>
              <p:cNvSpPr/>
              <p:nvPr/>
            </p:nvSpPr>
            <p:spPr>
              <a:xfrm>
                <a:off x="7103052" y="8591516"/>
                <a:ext cx="328613" cy="36576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8" name="Rectangle 217">
                <a:extLst>
                  <a:ext uri="{FF2B5EF4-FFF2-40B4-BE49-F238E27FC236}">
                    <a16:creationId xmlns:a16="http://schemas.microsoft.com/office/drawing/2014/main" id="{8DD1AD14-07D6-7A47-8349-629F052AE83F}"/>
                  </a:ext>
                </a:extLst>
              </p:cNvPr>
              <p:cNvSpPr/>
              <p:nvPr/>
            </p:nvSpPr>
            <p:spPr>
              <a:xfrm>
                <a:off x="5517141" y="9797877"/>
                <a:ext cx="328613" cy="365760"/>
              </a:xfrm>
              <a:prstGeom prst="rect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31623501-B673-8C4E-973F-BCD04F3627F3}"/>
                  </a:ext>
                </a:extLst>
              </p:cNvPr>
              <p:cNvSpPr/>
              <p:nvPr/>
            </p:nvSpPr>
            <p:spPr>
              <a:xfrm>
                <a:off x="5517141" y="10192213"/>
                <a:ext cx="328613" cy="365760"/>
              </a:xfrm>
              <a:prstGeom prst="rect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DAC4FA25-3A31-8241-A7AD-1540DFB49EDA}"/>
                  </a:ext>
                </a:extLst>
              </p:cNvPr>
              <p:cNvSpPr/>
              <p:nvPr/>
            </p:nvSpPr>
            <p:spPr>
              <a:xfrm>
                <a:off x="5517140" y="10588456"/>
                <a:ext cx="328613" cy="365760"/>
              </a:xfrm>
              <a:prstGeom prst="rect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Rectangle 220">
                <a:extLst>
                  <a:ext uri="{FF2B5EF4-FFF2-40B4-BE49-F238E27FC236}">
                    <a16:creationId xmlns:a16="http://schemas.microsoft.com/office/drawing/2014/main" id="{C18C64C5-1562-0E45-BCE8-9ED9BA060B71}"/>
                  </a:ext>
                </a:extLst>
              </p:cNvPr>
              <p:cNvSpPr/>
              <p:nvPr/>
            </p:nvSpPr>
            <p:spPr>
              <a:xfrm>
                <a:off x="5517140" y="10982792"/>
                <a:ext cx="328613" cy="365760"/>
              </a:xfrm>
              <a:prstGeom prst="rect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CB8287B7-2465-F34C-865E-41CBCB23C030}"/>
                  </a:ext>
                </a:extLst>
              </p:cNvPr>
              <p:cNvSpPr/>
              <p:nvPr/>
            </p:nvSpPr>
            <p:spPr>
              <a:xfrm>
                <a:off x="5519520" y="8220525"/>
                <a:ext cx="328613" cy="365760"/>
              </a:xfrm>
              <a:prstGeom prst="rect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28BB6464-A56F-8B47-8797-0CAE5F4B09ED}"/>
                  </a:ext>
                </a:extLst>
              </p:cNvPr>
              <p:cNvSpPr/>
              <p:nvPr/>
            </p:nvSpPr>
            <p:spPr>
              <a:xfrm>
                <a:off x="5519520" y="8614861"/>
                <a:ext cx="328613" cy="365760"/>
              </a:xfrm>
              <a:prstGeom prst="rect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id="{3EA91C0A-E582-4547-A8BE-81203CFDE07E}"/>
                  </a:ext>
                </a:extLst>
              </p:cNvPr>
              <p:cNvSpPr/>
              <p:nvPr/>
            </p:nvSpPr>
            <p:spPr>
              <a:xfrm>
                <a:off x="5519519" y="9011104"/>
                <a:ext cx="328613" cy="365760"/>
              </a:xfrm>
              <a:prstGeom prst="rect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505432AC-1E10-5E4A-B2C1-2A0E31A850B5}"/>
                  </a:ext>
                </a:extLst>
              </p:cNvPr>
              <p:cNvSpPr/>
              <p:nvPr/>
            </p:nvSpPr>
            <p:spPr>
              <a:xfrm>
                <a:off x="5519519" y="9405440"/>
                <a:ext cx="328613" cy="365760"/>
              </a:xfrm>
              <a:prstGeom prst="rect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Rectangle 209">
                <a:extLst>
                  <a:ext uri="{FF2B5EF4-FFF2-40B4-BE49-F238E27FC236}">
                    <a16:creationId xmlns:a16="http://schemas.microsoft.com/office/drawing/2014/main" id="{9B872740-C5B3-424F-919C-231104295BE2}"/>
                  </a:ext>
                </a:extLst>
              </p:cNvPr>
              <p:cNvSpPr/>
              <p:nvPr/>
            </p:nvSpPr>
            <p:spPr>
              <a:xfrm>
                <a:off x="7103053" y="9403528"/>
                <a:ext cx="328613" cy="36576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1" name="Rectangle 210">
                <a:extLst>
                  <a:ext uri="{FF2B5EF4-FFF2-40B4-BE49-F238E27FC236}">
                    <a16:creationId xmlns:a16="http://schemas.microsoft.com/office/drawing/2014/main" id="{1693BD9F-E46E-2142-8E80-C4A8BE30DABC}"/>
                  </a:ext>
                </a:extLst>
              </p:cNvPr>
              <p:cNvSpPr/>
              <p:nvPr/>
            </p:nvSpPr>
            <p:spPr>
              <a:xfrm>
                <a:off x="7103053" y="9797864"/>
                <a:ext cx="328613" cy="36576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42453E66-1FB8-0046-AF8A-A2C79A37B904}"/>
                  </a:ext>
                </a:extLst>
              </p:cNvPr>
              <p:cNvSpPr/>
              <p:nvPr/>
            </p:nvSpPr>
            <p:spPr>
              <a:xfrm>
                <a:off x="7103052" y="10194107"/>
                <a:ext cx="328613" cy="36576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F2001190-583E-D64B-876E-363F7A327AB5}"/>
                  </a:ext>
                </a:extLst>
              </p:cNvPr>
              <p:cNvSpPr/>
              <p:nvPr/>
            </p:nvSpPr>
            <p:spPr>
              <a:xfrm>
                <a:off x="7103052" y="10588443"/>
                <a:ext cx="328613" cy="36576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7" name="Straight Arrow Connector 196">
                <a:extLst>
                  <a:ext uri="{FF2B5EF4-FFF2-40B4-BE49-F238E27FC236}">
                    <a16:creationId xmlns:a16="http://schemas.microsoft.com/office/drawing/2014/main" id="{D4EB167A-90C8-3446-996C-57D8F4738374}"/>
                  </a:ext>
                </a:extLst>
              </p:cNvPr>
              <p:cNvCxnSpPr>
                <a:cxnSpLocks/>
                <a:endCxn id="210" idx="0"/>
              </p:cNvCxnSpPr>
              <p:nvPr/>
            </p:nvCxnSpPr>
            <p:spPr>
              <a:xfrm>
                <a:off x="5845753" y="8218612"/>
                <a:ext cx="1421607" cy="118491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Arrow Connector 197">
                <a:extLst>
                  <a:ext uri="{FF2B5EF4-FFF2-40B4-BE49-F238E27FC236}">
                    <a16:creationId xmlns:a16="http://schemas.microsoft.com/office/drawing/2014/main" id="{6790B906-D52B-944D-87A0-8A0A7C17AEE8}"/>
                  </a:ext>
                </a:extLst>
              </p:cNvPr>
              <p:cNvCxnSpPr>
                <a:cxnSpLocks/>
                <a:endCxn id="213" idx="2"/>
              </p:cNvCxnSpPr>
              <p:nvPr/>
            </p:nvCxnSpPr>
            <p:spPr>
              <a:xfrm flipV="1">
                <a:off x="5845753" y="10954203"/>
                <a:ext cx="1421606" cy="39149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Arrow Connector 198">
                <a:extLst>
                  <a:ext uri="{FF2B5EF4-FFF2-40B4-BE49-F238E27FC236}">
                    <a16:creationId xmlns:a16="http://schemas.microsoft.com/office/drawing/2014/main" id="{E55846FD-A4E4-CD42-A53A-0783749CFE4C}"/>
                  </a:ext>
                </a:extLst>
              </p:cNvPr>
              <p:cNvCxnSpPr>
                <a:cxnSpLocks/>
                <a:endCxn id="193" idx="2"/>
              </p:cNvCxnSpPr>
              <p:nvPr/>
            </p:nvCxnSpPr>
            <p:spPr>
              <a:xfrm flipV="1">
                <a:off x="5844564" y="8957276"/>
                <a:ext cx="1422795" cy="238841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Arrow Connector 199">
                <a:extLst>
                  <a:ext uri="{FF2B5EF4-FFF2-40B4-BE49-F238E27FC236}">
                    <a16:creationId xmlns:a16="http://schemas.microsoft.com/office/drawing/2014/main" id="{DE11FB53-567E-3647-8639-8FA7283893C4}"/>
                  </a:ext>
                </a:extLst>
              </p:cNvPr>
              <p:cNvCxnSpPr>
                <a:endCxn id="193" idx="0"/>
              </p:cNvCxnSpPr>
              <p:nvPr/>
            </p:nvCxnSpPr>
            <p:spPr>
              <a:xfrm>
                <a:off x="5845753" y="8215755"/>
                <a:ext cx="1421606" cy="37576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1" name="TextBox 200">
                    <a:extLst>
                      <a:ext uri="{FF2B5EF4-FFF2-40B4-BE49-F238E27FC236}">
                        <a16:creationId xmlns:a16="http://schemas.microsoft.com/office/drawing/2014/main" id="{E61B02F4-FAAB-234A-B78E-42B13437CD04}"/>
                      </a:ext>
                    </a:extLst>
                  </p:cNvPr>
                  <p:cNvSpPr txBox="1"/>
                  <p:nvPr/>
                </p:nvSpPr>
                <p:spPr>
                  <a:xfrm>
                    <a:off x="6555961" y="10036855"/>
                    <a:ext cx="48808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01" name="TextBox 200">
                    <a:extLst>
                      <a:ext uri="{FF2B5EF4-FFF2-40B4-BE49-F238E27FC236}">
                        <a16:creationId xmlns:a16="http://schemas.microsoft.com/office/drawing/2014/main" id="{E61B02F4-FAAB-234A-B78E-42B13437CD0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55961" y="10036855"/>
                    <a:ext cx="488082" cy="369332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2" name="TextBox 201">
                    <a:extLst>
                      <a:ext uri="{FF2B5EF4-FFF2-40B4-BE49-F238E27FC236}">
                        <a16:creationId xmlns:a16="http://schemas.microsoft.com/office/drawing/2014/main" id="{0E736213-46C8-FC4F-8709-BF6F74803D84}"/>
                      </a:ext>
                    </a:extLst>
                  </p:cNvPr>
                  <p:cNvSpPr txBox="1"/>
                  <p:nvPr/>
                </p:nvSpPr>
                <p:spPr>
                  <a:xfrm>
                    <a:off x="4902079" y="10348045"/>
                    <a:ext cx="561884" cy="4238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02" name="TextBox 201">
                    <a:extLst>
                      <a:ext uri="{FF2B5EF4-FFF2-40B4-BE49-F238E27FC236}">
                        <a16:creationId xmlns:a16="http://schemas.microsoft.com/office/drawing/2014/main" id="{0E736213-46C8-FC4F-8709-BF6F74803D8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2079" y="10348045"/>
                    <a:ext cx="561884" cy="423899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3" name="TextBox 202">
                    <a:extLst>
                      <a:ext uri="{FF2B5EF4-FFF2-40B4-BE49-F238E27FC236}">
                        <a16:creationId xmlns:a16="http://schemas.microsoft.com/office/drawing/2014/main" id="{8A2441E4-3CAD-D94A-871C-2E3463616895}"/>
                      </a:ext>
                    </a:extLst>
                  </p:cNvPr>
                  <p:cNvSpPr txBox="1"/>
                  <p:nvPr/>
                </p:nvSpPr>
                <p:spPr>
                  <a:xfrm>
                    <a:off x="4902078" y="8760715"/>
                    <a:ext cx="511614" cy="39215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03" name="TextBox 202">
                    <a:extLst>
                      <a:ext uri="{FF2B5EF4-FFF2-40B4-BE49-F238E27FC236}">
                        <a16:creationId xmlns:a16="http://schemas.microsoft.com/office/drawing/2014/main" id="{8A2441E4-3CAD-D94A-871C-2E346361689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2078" y="8760715"/>
                    <a:ext cx="511614" cy="392159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S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4" name="TextBox 203">
                    <a:extLst>
                      <a:ext uri="{FF2B5EF4-FFF2-40B4-BE49-F238E27FC236}">
                        <a16:creationId xmlns:a16="http://schemas.microsoft.com/office/drawing/2014/main" id="{DD37D61D-268C-8346-98D4-DF702E5B5375}"/>
                      </a:ext>
                    </a:extLst>
                  </p:cNvPr>
                  <p:cNvSpPr txBox="1"/>
                  <p:nvPr/>
                </p:nvSpPr>
                <p:spPr>
                  <a:xfrm>
                    <a:off x="6480107" y="8490328"/>
                    <a:ext cx="713593" cy="39651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04" name="TextBox 203">
                    <a:extLst>
                      <a:ext uri="{FF2B5EF4-FFF2-40B4-BE49-F238E27FC236}">
                        <a16:creationId xmlns:a16="http://schemas.microsoft.com/office/drawing/2014/main" id="{DD37D61D-268C-8346-98D4-DF702E5B537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80107" y="8490328"/>
                    <a:ext cx="713593" cy="396519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06" name="Straight Arrow Connector 205">
                <a:extLst>
                  <a:ext uri="{FF2B5EF4-FFF2-40B4-BE49-F238E27FC236}">
                    <a16:creationId xmlns:a16="http://schemas.microsoft.com/office/drawing/2014/main" id="{FE681562-7F7F-AD48-9389-2ADD189247BA}"/>
                  </a:ext>
                </a:extLst>
              </p:cNvPr>
              <p:cNvCxnSpPr>
                <a:cxnSpLocks/>
                <a:stCxn id="193" idx="3"/>
                <a:endCxn id="229" idx="2"/>
              </p:cNvCxnSpPr>
              <p:nvPr/>
            </p:nvCxnSpPr>
            <p:spPr>
              <a:xfrm flipV="1">
                <a:off x="7431665" y="8770213"/>
                <a:ext cx="500081" cy="418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Arrow Connector 207">
                <a:extLst>
                  <a:ext uri="{FF2B5EF4-FFF2-40B4-BE49-F238E27FC236}">
                    <a16:creationId xmlns:a16="http://schemas.microsoft.com/office/drawing/2014/main" id="{7342129D-2A29-0741-998F-62DFA7AF0994}"/>
                  </a:ext>
                </a:extLst>
              </p:cNvPr>
              <p:cNvCxnSpPr>
                <a:cxnSpLocks/>
                <a:stCxn id="229" idx="4"/>
                <a:endCxn id="238" idx="0"/>
              </p:cNvCxnSpPr>
              <p:nvPr/>
            </p:nvCxnSpPr>
            <p:spPr>
              <a:xfrm>
                <a:off x="8137625" y="8980621"/>
                <a:ext cx="5760" cy="97612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Arrow Connector 208">
                <a:extLst>
                  <a:ext uri="{FF2B5EF4-FFF2-40B4-BE49-F238E27FC236}">
                    <a16:creationId xmlns:a16="http://schemas.microsoft.com/office/drawing/2014/main" id="{7FB8423A-0CC8-3341-963A-C2E60971C8A2}"/>
                  </a:ext>
                </a:extLst>
              </p:cNvPr>
              <p:cNvCxnSpPr>
                <a:cxnSpLocks/>
                <a:endCxn id="238" idx="2"/>
              </p:cNvCxnSpPr>
              <p:nvPr/>
            </p:nvCxnSpPr>
            <p:spPr>
              <a:xfrm flipV="1">
                <a:off x="7451694" y="10187820"/>
                <a:ext cx="485813" cy="913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9" name="Oval 228">
                    <a:extLst>
                      <a:ext uri="{FF2B5EF4-FFF2-40B4-BE49-F238E27FC236}">
                        <a16:creationId xmlns:a16="http://schemas.microsoft.com/office/drawing/2014/main" id="{AC62EB7D-3159-934E-9D2A-856AD71190DF}"/>
                      </a:ext>
                    </a:extLst>
                  </p:cNvPr>
                  <p:cNvSpPr/>
                  <p:nvPr/>
                </p:nvSpPr>
                <p:spPr>
                  <a:xfrm>
                    <a:off x="7931746" y="8559805"/>
                    <a:ext cx="411757" cy="42081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29" name="Oval 228">
                    <a:extLst>
                      <a:ext uri="{FF2B5EF4-FFF2-40B4-BE49-F238E27FC236}">
                        <a16:creationId xmlns:a16="http://schemas.microsoft.com/office/drawing/2014/main" id="{AC62EB7D-3159-934E-9D2A-856AD71190D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31746" y="8559805"/>
                    <a:ext cx="411757" cy="420816"/>
                  </a:xfrm>
                  <a:prstGeom prst="ellipse">
                    <a:avLst/>
                  </a:prstGeom>
                  <a:blipFill>
                    <a:blip r:embed="rId29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3" name="Rectangular Callout 232">
                    <a:extLst>
                      <a:ext uri="{FF2B5EF4-FFF2-40B4-BE49-F238E27FC236}">
                        <a16:creationId xmlns:a16="http://schemas.microsoft.com/office/drawing/2014/main" id="{D19893C3-02E5-2247-9E9F-CB36E29C855F}"/>
                      </a:ext>
                    </a:extLst>
                  </p:cNvPr>
                  <p:cNvSpPr/>
                  <p:nvPr/>
                </p:nvSpPr>
                <p:spPr>
                  <a:xfrm>
                    <a:off x="4902079" y="7086595"/>
                    <a:ext cx="3035428" cy="978913"/>
                  </a:xfrm>
                  <a:prstGeom prst="wedgeRectCallout">
                    <a:avLst>
                      <a:gd name="adj1" fmla="val 48190"/>
                      <a:gd name="adj2" fmla="val 98713"/>
                    </a:avLst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⁡(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den>
                          </m:f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33" name="Rectangular Callout 232">
                    <a:extLst>
                      <a:ext uri="{FF2B5EF4-FFF2-40B4-BE49-F238E27FC236}">
                        <a16:creationId xmlns:a16="http://schemas.microsoft.com/office/drawing/2014/main" id="{D19893C3-02E5-2247-9E9F-CB36E29C855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2079" y="7086595"/>
                    <a:ext cx="3035428" cy="978913"/>
                  </a:xfrm>
                  <a:prstGeom prst="wedgeRectCallout">
                    <a:avLst>
                      <a:gd name="adj1" fmla="val 48190"/>
                      <a:gd name="adj2" fmla="val 98713"/>
                    </a:avLst>
                  </a:prstGeom>
                  <a:blipFill>
                    <a:blip r:embed="rId30"/>
                    <a:stretch>
                      <a:fillRect t="-7692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7" name="Rectangular Callout 236">
                    <a:extLst>
                      <a:ext uri="{FF2B5EF4-FFF2-40B4-BE49-F238E27FC236}">
                        <a16:creationId xmlns:a16="http://schemas.microsoft.com/office/drawing/2014/main" id="{32DDBD42-145B-1D43-A116-8BF95B1F33BF}"/>
                      </a:ext>
                    </a:extLst>
                  </p:cNvPr>
                  <p:cNvSpPr/>
                  <p:nvPr/>
                </p:nvSpPr>
                <p:spPr>
                  <a:xfrm>
                    <a:off x="8539307" y="7474211"/>
                    <a:ext cx="1356216" cy="604643"/>
                  </a:xfrm>
                  <a:prstGeom prst="wedgeRectCallout">
                    <a:avLst>
                      <a:gd name="adj1" fmla="val -71814"/>
                      <a:gd name="adj2" fmla="val 367742"/>
                    </a:avLst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sSubSup>
                            <m:sSub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37" name="Rectangular Callout 236">
                    <a:extLst>
                      <a:ext uri="{FF2B5EF4-FFF2-40B4-BE49-F238E27FC236}">
                        <a16:creationId xmlns:a16="http://schemas.microsoft.com/office/drawing/2014/main" id="{32DDBD42-145B-1D43-A116-8BF95B1F33B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39307" y="7474211"/>
                    <a:ext cx="1356216" cy="604643"/>
                  </a:xfrm>
                  <a:prstGeom prst="wedgeRectCallout">
                    <a:avLst>
                      <a:gd name="adj1" fmla="val -71814"/>
                      <a:gd name="adj2" fmla="val 367742"/>
                    </a:avLst>
                  </a:prstGeom>
                  <a:blipFill>
                    <a:blip r:embed="rId31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38" name="Summing Junction 237">
                <a:extLst>
                  <a:ext uri="{FF2B5EF4-FFF2-40B4-BE49-F238E27FC236}">
                    <a16:creationId xmlns:a16="http://schemas.microsoft.com/office/drawing/2014/main" id="{B4BAD272-923A-304F-8292-86C9968E9095}"/>
                  </a:ext>
                </a:extLst>
              </p:cNvPr>
              <p:cNvSpPr/>
              <p:nvPr/>
            </p:nvSpPr>
            <p:spPr>
              <a:xfrm>
                <a:off x="7937507" y="9956742"/>
                <a:ext cx="411756" cy="462156"/>
              </a:xfrm>
              <a:prstGeom prst="flowChartSummingJunction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Rectangle 251">
                <a:extLst>
                  <a:ext uri="{FF2B5EF4-FFF2-40B4-BE49-F238E27FC236}">
                    <a16:creationId xmlns:a16="http://schemas.microsoft.com/office/drawing/2014/main" id="{5CCAA20D-554A-6D47-A7F0-1B502BA3817C}"/>
                  </a:ext>
                </a:extLst>
              </p:cNvPr>
              <p:cNvSpPr/>
              <p:nvPr/>
            </p:nvSpPr>
            <p:spPr>
              <a:xfrm>
                <a:off x="9217416" y="9403541"/>
                <a:ext cx="328613" cy="36576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3" name="Rectangle 252">
                <a:extLst>
                  <a:ext uri="{FF2B5EF4-FFF2-40B4-BE49-F238E27FC236}">
                    <a16:creationId xmlns:a16="http://schemas.microsoft.com/office/drawing/2014/main" id="{3AB2E5AC-C179-0646-8FB2-D2D0072D0D91}"/>
                  </a:ext>
                </a:extLst>
              </p:cNvPr>
              <p:cNvSpPr/>
              <p:nvPr/>
            </p:nvSpPr>
            <p:spPr>
              <a:xfrm>
                <a:off x="9217416" y="9797877"/>
                <a:ext cx="328613" cy="36576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Rectangle 253">
                <a:extLst>
                  <a:ext uri="{FF2B5EF4-FFF2-40B4-BE49-F238E27FC236}">
                    <a16:creationId xmlns:a16="http://schemas.microsoft.com/office/drawing/2014/main" id="{B4367F82-6AB5-6D4B-8D72-0EFBEF5B08FE}"/>
                  </a:ext>
                </a:extLst>
              </p:cNvPr>
              <p:cNvSpPr/>
              <p:nvPr/>
            </p:nvSpPr>
            <p:spPr>
              <a:xfrm>
                <a:off x="9217415" y="10194120"/>
                <a:ext cx="328613" cy="36576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Rectangle 254">
                <a:extLst>
                  <a:ext uri="{FF2B5EF4-FFF2-40B4-BE49-F238E27FC236}">
                    <a16:creationId xmlns:a16="http://schemas.microsoft.com/office/drawing/2014/main" id="{92AD530D-631E-8240-8D39-F098242173B1}"/>
                  </a:ext>
                </a:extLst>
              </p:cNvPr>
              <p:cNvSpPr/>
              <p:nvPr/>
            </p:nvSpPr>
            <p:spPr>
              <a:xfrm>
                <a:off x="9217415" y="10588456"/>
                <a:ext cx="328613" cy="36576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7" name="Straight Connector 256">
                <a:extLst>
                  <a:ext uri="{FF2B5EF4-FFF2-40B4-BE49-F238E27FC236}">
                    <a16:creationId xmlns:a16="http://schemas.microsoft.com/office/drawing/2014/main" id="{FA91D0A0-50FC-F145-9DB8-E84B1E04ED03}"/>
                  </a:ext>
                </a:extLst>
              </p:cNvPr>
              <p:cNvCxnSpPr>
                <a:cxnSpLocks/>
                <a:stCxn id="238" idx="6"/>
              </p:cNvCxnSpPr>
              <p:nvPr/>
            </p:nvCxnSpPr>
            <p:spPr>
              <a:xfrm>
                <a:off x="8349263" y="10187820"/>
                <a:ext cx="868152" cy="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Arrow Connector 260">
                <a:extLst>
                  <a:ext uri="{FF2B5EF4-FFF2-40B4-BE49-F238E27FC236}">
                    <a16:creationId xmlns:a16="http://schemas.microsoft.com/office/drawing/2014/main" id="{C9AAC88B-A07A-6143-AF0A-B16FB07F38C4}"/>
                  </a:ext>
                </a:extLst>
              </p:cNvPr>
              <p:cNvCxnSpPr>
                <a:cxnSpLocks/>
                <a:endCxn id="203" idx="1"/>
              </p:cNvCxnSpPr>
              <p:nvPr/>
            </p:nvCxnSpPr>
            <p:spPr>
              <a:xfrm>
                <a:off x="4264601" y="8956794"/>
                <a:ext cx="637477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Arrow Connector 263">
                <a:extLst>
                  <a:ext uri="{FF2B5EF4-FFF2-40B4-BE49-F238E27FC236}">
                    <a16:creationId xmlns:a16="http://schemas.microsoft.com/office/drawing/2014/main" id="{9B062942-46AA-544B-809C-BA7164327BD3}"/>
                  </a:ext>
                </a:extLst>
              </p:cNvPr>
              <p:cNvCxnSpPr>
                <a:stCxn id="202" idx="1"/>
              </p:cNvCxnSpPr>
              <p:nvPr/>
            </p:nvCxnSpPr>
            <p:spPr>
              <a:xfrm flipH="1" flipV="1">
                <a:off x="4264601" y="10557973"/>
                <a:ext cx="637478" cy="202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Arrow Connector 265">
                <a:extLst>
                  <a:ext uri="{FF2B5EF4-FFF2-40B4-BE49-F238E27FC236}">
                    <a16:creationId xmlns:a16="http://schemas.microsoft.com/office/drawing/2014/main" id="{A2850450-56C1-3A47-B0E8-6E688299A14E}"/>
                  </a:ext>
                </a:extLst>
              </p:cNvPr>
              <p:cNvCxnSpPr>
                <a:cxnSpLocks/>
                <a:stCxn id="229" idx="0"/>
              </p:cNvCxnSpPr>
              <p:nvPr/>
            </p:nvCxnSpPr>
            <p:spPr>
              <a:xfrm flipH="1" flipV="1">
                <a:off x="7937509" y="8103655"/>
                <a:ext cx="200116" cy="45615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Arrow Connector 269">
                <a:extLst>
                  <a:ext uri="{FF2B5EF4-FFF2-40B4-BE49-F238E27FC236}">
                    <a16:creationId xmlns:a16="http://schemas.microsoft.com/office/drawing/2014/main" id="{F5722679-FE3F-1E48-AB8F-A37C8ECD0C66}"/>
                  </a:ext>
                </a:extLst>
              </p:cNvPr>
              <p:cNvCxnSpPr>
                <a:cxnSpLocks/>
                <a:stCxn id="229" idx="0"/>
              </p:cNvCxnSpPr>
              <p:nvPr/>
            </p:nvCxnSpPr>
            <p:spPr>
              <a:xfrm flipV="1">
                <a:off x="8137625" y="8103655"/>
                <a:ext cx="211638" cy="45615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Arrow Connector 272">
                <a:extLst>
                  <a:ext uri="{FF2B5EF4-FFF2-40B4-BE49-F238E27FC236}">
                    <a16:creationId xmlns:a16="http://schemas.microsoft.com/office/drawing/2014/main" id="{39503970-9F3C-3A44-BA94-1E20674518EE}"/>
                  </a:ext>
                </a:extLst>
              </p:cNvPr>
              <p:cNvCxnSpPr>
                <a:cxnSpLocks/>
                <a:stCxn id="229" idx="0"/>
              </p:cNvCxnSpPr>
              <p:nvPr/>
            </p:nvCxnSpPr>
            <p:spPr>
              <a:xfrm flipV="1">
                <a:off x="8137625" y="8097357"/>
                <a:ext cx="16308" cy="46244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18908829-6BE1-464A-B5E8-2665B3E47104}"/>
                    </a:ext>
                  </a:extLst>
                </p:cNvPr>
                <p:cNvSpPr txBox="1"/>
                <p:nvPr/>
              </p:nvSpPr>
              <p:spPr>
                <a:xfrm>
                  <a:off x="9694577" y="9998691"/>
                  <a:ext cx="541046" cy="3965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18908829-6BE1-464A-B5E8-2665B3E471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94577" y="9998691"/>
                  <a:ext cx="541046" cy="396519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920D3D-D751-6B4F-9585-EBCDCD605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2A193-2421-9C42-93CF-85E98589E2C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6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1 0.03658 L -0.04362 -0.79444 " pathEditMode="relative" ptsTypes="AA">
                                      <p:cBhvr>
                                        <p:cTn id="90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 animBg="1"/>
      <p:bldP spid="22" grpId="0" animBg="1"/>
      <p:bldP spid="23" grpId="0" animBg="1"/>
      <p:bldP spid="24" grpId="0" animBg="1"/>
      <p:bldP spid="25" grpId="0" animBg="1"/>
      <p:bldP spid="104" grpId="0" animBg="1"/>
      <p:bldP spid="112" grpId="0" animBg="1"/>
      <p:bldP spid="113" grpId="0" animBg="1"/>
      <p:bldP spid="114" grpId="0" animBg="1"/>
      <p:bldP spid="1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8D9AA-002F-EC4F-96C0-60BAAB4B8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70C6E5-E23E-B24A-B435-B1F53464F2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>
                    <a:ea typeface="Cambria Math" panose="02040503050406030204" pitchFamily="18" charset="0"/>
                  </a:rPr>
                  <a:t>Maximizing the likelihood of observed edges</a:t>
                </a:r>
              </a:p>
              <a:p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𝑬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𝒈</m:t>
                                  </m:r>
                                </m:sup>
                              </m:sSup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d>
                        <m:dPr>
                          <m:begChr m:val="|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𝑠𝑜𝑓𝑡𝑚𝑎𝑥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𝓔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d>
                        <m:dPr>
                          <m:begChr m:val="|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𝑠𝑜𝑓𝑡𝑚𝑎𝑥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  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𝐴𝐺𝐺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{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u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70C6E5-E23E-B24A-B435-B1F53464F2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930" t="-3509" b="-44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3FEE2B-52F0-0C47-8D56-D02719FD9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2A193-2421-9C42-93CF-85E98589E2C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4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11BB9-B1C6-D542-B0A4-328E47C8C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01BF3-08B3-E149-B2F7-51E6A169B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Explore the data</a:t>
            </a:r>
          </a:p>
          <a:p>
            <a:r>
              <a:rPr lang="en-US" dirty="0"/>
              <a:t>Are there contexts?</a:t>
            </a:r>
          </a:p>
          <a:p>
            <a:r>
              <a:rPr lang="en-US" dirty="0"/>
              <a:t>Do they overlap?</a:t>
            </a:r>
          </a:p>
          <a:p>
            <a:r>
              <a:rPr lang="en-US" dirty="0"/>
              <a:t>Do the contexts influence the problem under consideration?</a:t>
            </a:r>
          </a:p>
          <a:p>
            <a:r>
              <a:rPr lang="en-US" dirty="0"/>
              <a:t>This could be a signal for context-aware learning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D6A695-FE5F-7444-9A62-9BEC662CC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2A193-2421-9C42-93CF-85E98589E2C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7393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96899E8-29AE-40D4-9552-38A96ADEB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7057"/>
            <a:ext cx="914400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you!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F7CA644-72D7-4AEB-9416-94561AD29C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9970" y="3960638"/>
            <a:ext cx="9122229" cy="1389749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F2FC43-C6AF-4D80-8F0C-DCC960B17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412A193-2421-9C42-93CF-85E98589E2C0}" type="slidenum">
              <a:rPr lang="en-US" sz="1050">
                <a:solidFill>
                  <a:schemeClr val="tx1">
                    <a:lumMod val="75000"/>
                    <a:lumOff val="25000"/>
                  </a:schemeClr>
                </a:solidFill>
              </a:rPr>
              <a:pPr>
                <a:spcAft>
                  <a:spcPts val="600"/>
                </a:spcAft>
              </a:pPr>
              <a:t>34</a:t>
            </a:fld>
            <a:endParaRPr lang="en-US" sz="105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9333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01929FD-D696-9648-B92E-51714F4CF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509D58F-CEF3-2B4F-81DF-A7FE607ACB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669091-6F12-DE44-9F8E-7C4C99C1F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2A193-2421-9C42-93CF-85E98589E2C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9068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60422-EC32-1247-B96F-A8A254EA6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Smoothing via Sparse self attention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8731B76-4405-074F-96BF-B9B0A80F11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618455"/>
              </p:ext>
            </p:extLst>
          </p:nvPr>
        </p:nvGraphicFramePr>
        <p:xfrm>
          <a:off x="2504831" y="2190752"/>
          <a:ext cx="1963900" cy="3657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90975">
                  <a:extLst>
                    <a:ext uri="{9D8B030D-6E8A-4147-A177-3AD203B41FA5}">
                      <a16:colId xmlns:a16="http://schemas.microsoft.com/office/drawing/2014/main" val="1433776488"/>
                    </a:ext>
                  </a:extLst>
                </a:gridCol>
                <a:gridCol w="490975">
                  <a:extLst>
                    <a:ext uri="{9D8B030D-6E8A-4147-A177-3AD203B41FA5}">
                      <a16:colId xmlns:a16="http://schemas.microsoft.com/office/drawing/2014/main" val="2192790517"/>
                    </a:ext>
                  </a:extLst>
                </a:gridCol>
                <a:gridCol w="490975">
                  <a:extLst>
                    <a:ext uri="{9D8B030D-6E8A-4147-A177-3AD203B41FA5}">
                      <a16:colId xmlns:a16="http://schemas.microsoft.com/office/drawing/2014/main" val="2432423302"/>
                    </a:ext>
                  </a:extLst>
                </a:gridCol>
                <a:gridCol w="490975">
                  <a:extLst>
                    <a:ext uri="{9D8B030D-6E8A-4147-A177-3AD203B41FA5}">
                      <a16:colId xmlns:a16="http://schemas.microsoft.com/office/drawing/2014/main" val="1859282976"/>
                    </a:ext>
                  </a:extLst>
                </a:gridCol>
              </a:tblGrid>
              <a:tr h="3562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105628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149B5F1-862E-CA48-A2D4-15181869F8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107236"/>
              </p:ext>
            </p:extLst>
          </p:nvPr>
        </p:nvGraphicFramePr>
        <p:xfrm>
          <a:off x="2504831" y="3063240"/>
          <a:ext cx="1963900" cy="3657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90975">
                  <a:extLst>
                    <a:ext uri="{9D8B030D-6E8A-4147-A177-3AD203B41FA5}">
                      <a16:colId xmlns:a16="http://schemas.microsoft.com/office/drawing/2014/main" val="1433776488"/>
                    </a:ext>
                  </a:extLst>
                </a:gridCol>
                <a:gridCol w="490975">
                  <a:extLst>
                    <a:ext uri="{9D8B030D-6E8A-4147-A177-3AD203B41FA5}">
                      <a16:colId xmlns:a16="http://schemas.microsoft.com/office/drawing/2014/main" val="2192790517"/>
                    </a:ext>
                  </a:extLst>
                </a:gridCol>
                <a:gridCol w="490975">
                  <a:extLst>
                    <a:ext uri="{9D8B030D-6E8A-4147-A177-3AD203B41FA5}">
                      <a16:colId xmlns:a16="http://schemas.microsoft.com/office/drawing/2014/main" val="2432423302"/>
                    </a:ext>
                  </a:extLst>
                </a:gridCol>
                <a:gridCol w="490975">
                  <a:extLst>
                    <a:ext uri="{9D8B030D-6E8A-4147-A177-3AD203B41FA5}">
                      <a16:colId xmlns:a16="http://schemas.microsoft.com/office/drawing/2014/main" val="1859282976"/>
                    </a:ext>
                  </a:extLst>
                </a:gridCol>
              </a:tblGrid>
              <a:tr h="3562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105628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F2A049B-FDBA-224B-BE11-A5B873F827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398265"/>
              </p:ext>
            </p:extLst>
          </p:nvPr>
        </p:nvGraphicFramePr>
        <p:xfrm>
          <a:off x="2504831" y="3519962"/>
          <a:ext cx="1963900" cy="365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90975">
                  <a:extLst>
                    <a:ext uri="{9D8B030D-6E8A-4147-A177-3AD203B41FA5}">
                      <a16:colId xmlns:a16="http://schemas.microsoft.com/office/drawing/2014/main" val="1433776488"/>
                    </a:ext>
                  </a:extLst>
                </a:gridCol>
                <a:gridCol w="490975">
                  <a:extLst>
                    <a:ext uri="{9D8B030D-6E8A-4147-A177-3AD203B41FA5}">
                      <a16:colId xmlns:a16="http://schemas.microsoft.com/office/drawing/2014/main" val="2192790517"/>
                    </a:ext>
                  </a:extLst>
                </a:gridCol>
                <a:gridCol w="490975">
                  <a:extLst>
                    <a:ext uri="{9D8B030D-6E8A-4147-A177-3AD203B41FA5}">
                      <a16:colId xmlns:a16="http://schemas.microsoft.com/office/drawing/2014/main" val="2432423302"/>
                    </a:ext>
                  </a:extLst>
                </a:gridCol>
                <a:gridCol w="490975">
                  <a:extLst>
                    <a:ext uri="{9D8B030D-6E8A-4147-A177-3AD203B41FA5}">
                      <a16:colId xmlns:a16="http://schemas.microsoft.com/office/drawing/2014/main" val="1859282976"/>
                    </a:ext>
                  </a:extLst>
                </a:gridCol>
              </a:tblGrid>
              <a:tr h="3562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105628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6C4E3B5-EC51-4E43-9A0B-0077A0FA3A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411506"/>
              </p:ext>
            </p:extLst>
          </p:nvPr>
        </p:nvGraphicFramePr>
        <p:xfrm>
          <a:off x="2504831" y="3976683"/>
          <a:ext cx="1963900" cy="3657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90975">
                  <a:extLst>
                    <a:ext uri="{9D8B030D-6E8A-4147-A177-3AD203B41FA5}">
                      <a16:colId xmlns:a16="http://schemas.microsoft.com/office/drawing/2014/main" val="1433776488"/>
                    </a:ext>
                  </a:extLst>
                </a:gridCol>
                <a:gridCol w="490975">
                  <a:extLst>
                    <a:ext uri="{9D8B030D-6E8A-4147-A177-3AD203B41FA5}">
                      <a16:colId xmlns:a16="http://schemas.microsoft.com/office/drawing/2014/main" val="2192790517"/>
                    </a:ext>
                  </a:extLst>
                </a:gridCol>
                <a:gridCol w="490975">
                  <a:extLst>
                    <a:ext uri="{9D8B030D-6E8A-4147-A177-3AD203B41FA5}">
                      <a16:colId xmlns:a16="http://schemas.microsoft.com/office/drawing/2014/main" val="2432423302"/>
                    </a:ext>
                  </a:extLst>
                </a:gridCol>
                <a:gridCol w="490975">
                  <a:extLst>
                    <a:ext uri="{9D8B030D-6E8A-4147-A177-3AD203B41FA5}">
                      <a16:colId xmlns:a16="http://schemas.microsoft.com/office/drawing/2014/main" val="1859282976"/>
                    </a:ext>
                  </a:extLst>
                </a:gridCol>
              </a:tblGrid>
              <a:tr h="3562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105628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408DD42-08E9-DC4D-9D26-098FD6306A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1933382"/>
              </p:ext>
            </p:extLst>
          </p:nvPr>
        </p:nvGraphicFramePr>
        <p:xfrm>
          <a:off x="2504831" y="5042054"/>
          <a:ext cx="1963900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0975">
                  <a:extLst>
                    <a:ext uri="{9D8B030D-6E8A-4147-A177-3AD203B41FA5}">
                      <a16:colId xmlns:a16="http://schemas.microsoft.com/office/drawing/2014/main" val="1433776488"/>
                    </a:ext>
                  </a:extLst>
                </a:gridCol>
                <a:gridCol w="490975">
                  <a:extLst>
                    <a:ext uri="{9D8B030D-6E8A-4147-A177-3AD203B41FA5}">
                      <a16:colId xmlns:a16="http://schemas.microsoft.com/office/drawing/2014/main" val="2192790517"/>
                    </a:ext>
                  </a:extLst>
                </a:gridCol>
                <a:gridCol w="490975">
                  <a:extLst>
                    <a:ext uri="{9D8B030D-6E8A-4147-A177-3AD203B41FA5}">
                      <a16:colId xmlns:a16="http://schemas.microsoft.com/office/drawing/2014/main" val="2432423302"/>
                    </a:ext>
                  </a:extLst>
                </a:gridCol>
                <a:gridCol w="490975">
                  <a:extLst>
                    <a:ext uri="{9D8B030D-6E8A-4147-A177-3AD203B41FA5}">
                      <a16:colId xmlns:a16="http://schemas.microsoft.com/office/drawing/2014/main" val="1859282976"/>
                    </a:ext>
                  </a:extLst>
                </a:gridCol>
              </a:tblGrid>
              <a:tr h="3562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105628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2071407-D4BF-0D44-8FAF-1D3C10DC6DFD}"/>
                  </a:ext>
                </a:extLst>
              </p:cNvPr>
              <p:cNvSpPr/>
              <p:nvPr/>
            </p:nvSpPr>
            <p:spPr>
              <a:xfrm>
                <a:off x="1875297" y="2190752"/>
                <a:ext cx="452437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2071407-D4BF-0D44-8FAF-1D3C10DC6D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5297" y="2190752"/>
                <a:ext cx="452437" cy="365760"/>
              </a:xfrm>
              <a:prstGeom prst="rect">
                <a:avLst/>
              </a:prstGeom>
              <a:blipFill>
                <a:blip r:embed="rId3"/>
                <a:stretch>
                  <a:fillRect l="-2778" b="-68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7CED63A-3170-6340-B60B-F10746EB9CD9}"/>
                  </a:ext>
                </a:extLst>
              </p:cNvPr>
              <p:cNvSpPr/>
              <p:nvPr/>
            </p:nvSpPr>
            <p:spPr>
              <a:xfrm>
                <a:off x="1875297" y="3020376"/>
                <a:ext cx="452437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p>
                          </m:sSubSup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7CED63A-3170-6340-B60B-F10746EB9C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5297" y="3020376"/>
                <a:ext cx="452437" cy="365760"/>
              </a:xfrm>
              <a:prstGeom prst="rect">
                <a:avLst/>
              </a:prstGeom>
              <a:blipFill>
                <a:blip r:embed="rId4"/>
                <a:stretch>
                  <a:fillRect l="-19444" r="-16667" b="-1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73E6E7F-BD35-6947-9D12-3192FB83DDBD}"/>
                  </a:ext>
                </a:extLst>
              </p:cNvPr>
              <p:cNvSpPr/>
              <p:nvPr/>
            </p:nvSpPr>
            <p:spPr>
              <a:xfrm>
                <a:off x="1875297" y="3453756"/>
                <a:ext cx="452437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sup>
                          </m:sSubSup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73E6E7F-BD35-6947-9D12-3192FB83DD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5297" y="3453756"/>
                <a:ext cx="452437" cy="365760"/>
              </a:xfrm>
              <a:prstGeom prst="rect">
                <a:avLst/>
              </a:prstGeom>
              <a:blipFill>
                <a:blip r:embed="rId5"/>
                <a:stretch>
                  <a:fillRect l="-13889" b="-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8B12091-E70E-3943-88A0-A9D5203D2494}"/>
                  </a:ext>
                </a:extLst>
              </p:cNvPr>
              <p:cNvSpPr/>
              <p:nvPr/>
            </p:nvSpPr>
            <p:spPr>
              <a:xfrm>
                <a:off x="1875297" y="3887136"/>
                <a:ext cx="452437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p>
                          </m:sSubSup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8B12091-E70E-3943-88A0-A9D5203D24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5297" y="3887136"/>
                <a:ext cx="452437" cy="365760"/>
              </a:xfrm>
              <a:prstGeom prst="rect">
                <a:avLst/>
              </a:prstGeom>
              <a:blipFill>
                <a:blip r:embed="rId6"/>
                <a:stretch>
                  <a:fillRect l="-13889" b="-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B854F25-606E-BE4B-9D04-AEB6A3BEA9E9}"/>
                  </a:ext>
                </a:extLst>
              </p:cNvPr>
              <p:cNvSpPr/>
              <p:nvPr/>
            </p:nvSpPr>
            <p:spPr>
              <a:xfrm>
                <a:off x="1909520" y="5058231"/>
                <a:ext cx="564354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sup>
                          </m:sSubSup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S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𝒜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B854F25-606E-BE4B-9D04-AEB6A3BEA9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9520" y="5058231"/>
                <a:ext cx="564354" cy="365760"/>
              </a:xfrm>
              <a:prstGeom prst="rect">
                <a:avLst/>
              </a:prstGeom>
              <a:blipFill>
                <a:blip r:embed="rId7"/>
                <a:stretch>
                  <a:fillRect l="-21739" r="-13043" b="-2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58CA5244-AD42-6844-BA64-E545BFE2AF4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61267098"/>
                  </p:ext>
                </p:extLst>
              </p:nvPr>
            </p:nvGraphicFramePr>
            <p:xfrm>
              <a:off x="5756734" y="3063240"/>
              <a:ext cx="807323" cy="36576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807323">
                      <a:extLst>
                        <a:ext uri="{9D8B030D-6E8A-4147-A177-3AD203B41FA5}">
                          <a16:colId xmlns:a16="http://schemas.microsoft.com/office/drawing/2014/main" val="1433776488"/>
                        </a:ext>
                      </a:extLst>
                    </a:gridCol>
                  </a:tblGrid>
                  <a:tr h="35623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𝑨𝒕𝒏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5105628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58CA5244-AD42-6844-BA64-E545BFE2AF4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61267098"/>
                  </p:ext>
                </p:extLst>
              </p:nvPr>
            </p:nvGraphicFramePr>
            <p:xfrm>
              <a:off x="5756734" y="3063240"/>
              <a:ext cx="807323" cy="36576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807323">
                      <a:extLst>
                        <a:ext uri="{9D8B030D-6E8A-4147-A177-3AD203B41FA5}">
                          <a16:colId xmlns:a16="http://schemas.microsoft.com/office/drawing/2014/main" val="143377648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1563" t="-3448" r="-1563" b="-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5105628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FEEADAEC-31E2-E049-A579-415E5CADAA8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258832"/>
                  </p:ext>
                </p:extLst>
              </p:nvPr>
            </p:nvGraphicFramePr>
            <p:xfrm>
              <a:off x="5756734" y="3519962"/>
              <a:ext cx="807323" cy="36576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807323">
                      <a:extLst>
                        <a:ext uri="{9D8B030D-6E8A-4147-A177-3AD203B41FA5}">
                          <a16:colId xmlns:a16="http://schemas.microsoft.com/office/drawing/2014/main" val="1433776488"/>
                        </a:ext>
                      </a:extLst>
                    </a:gridCol>
                  </a:tblGrid>
                  <a:tr h="35623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𝑨𝒕𝒏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5105628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FEEADAEC-31E2-E049-A579-415E5CADAA8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258832"/>
                  </p:ext>
                </p:extLst>
              </p:nvPr>
            </p:nvGraphicFramePr>
            <p:xfrm>
              <a:off x="5756734" y="3519962"/>
              <a:ext cx="807323" cy="36576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807323">
                      <a:extLst>
                        <a:ext uri="{9D8B030D-6E8A-4147-A177-3AD203B41FA5}">
                          <a16:colId xmlns:a16="http://schemas.microsoft.com/office/drawing/2014/main" val="143377648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1563" t="-3448" r="-1563" b="-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5105628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9A1D671E-AAA5-2F46-B071-097FB7E2432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74865137"/>
                  </p:ext>
                </p:extLst>
              </p:nvPr>
            </p:nvGraphicFramePr>
            <p:xfrm>
              <a:off x="5756734" y="3976683"/>
              <a:ext cx="807323" cy="36576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807323">
                      <a:extLst>
                        <a:ext uri="{9D8B030D-6E8A-4147-A177-3AD203B41FA5}">
                          <a16:colId xmlns:a16="http://schemas.microsoft.com/office/drawing/2014/main" val="1433776488"/>
                        </a:ext>
                      </a:extLst>
                    </a:gridCol>
                  </a:tblGrid>
                  <a:tr h="35623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𝑨𝒕𝒏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5105628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9A1D671E-AAA5-2F46-B071-097FB7E2432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74865137"/>
                  </p:ext>
                </p:extLst>
              </p:nvPr>
            </p:nvGraphicFramePr>
            <p:xfrm>
              <a:off x="5756734" y="3976683"/>
              <a:ext cx="807323" cy="36576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807323">
                      <a:extLst>
                        <a:ext uri="{9D8B030D-6E8A-4147-A177-3AD203B41FA5}">
                          <a16:colId xmlns:a16="http://schemas.microsoft.com/office/drawing/2014/main" val="143377648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563" t="-3448" r="-1563" b="-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5105628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6">
                <a:extLst>
                  <a:ext uri="{FF2B5EF4-FFF2-40B4-BE49-F238E27FC236}">
                    <a16:creationId xmlns:a16="http://schemas.microsoft.com/office/drawing/2014/main" id="{6029A6F4-8212-9441-948E-32E5AF308FB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77893960"/>
                  </p:ext>
                </p:extLst>
              </p:nvPr>
            </p:nvGraphicFramePr>
            <p:xfrm>
              <a:off x="5756734" y="5042054"/>
              <a:ext cx="807323" cy="3657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807323">
                      <a:extLst>
                        <a:ext uri="{9D8B030D-6E8A-4147-A177-3AD203B41FA5}">
                          <a16:colId xmlns:a16="http://schemas.microsoft.com/office/drawing/2014/main" val="1433776488"/>
                        </a:ext>
                      </a:extLst>
                    </a:gridCol>
                  </a:tblGrid>
                  <a:tr h="35623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𝑨𝒕𝒏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5105628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6">
                <a:extLst>
                  <a:ext uri="{FF2B5EF4-FFF2-40B4-BE49-F238E27FC236}">
                    <a16:creationId xmlns:a16="http://schemas.microsoft.com/office/drawing/2014/main" id="{6029A6F4-8212-9441-948E-32E5AF308FB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77893960"/>
                  </p:ext>
                </p:extLst>
              </p:nvPr>
            </p:nvGraphicFramePr>
            <p:xfrm>
              <a:off x="5756734" y="5042054"/>
              <a:ext cx="807323" cy="3657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807323">
                      <a:extLst>
                        <a:ext uri="{9D8B030D-6E8A-4147-A177-3AD203B41FA5}">
                          <a16:colId xmlns:a16="http://schemas.microsoft.com/office/drawing/2014/main" val="143377648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1563" t="-3448" r="-1563" b="-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51056280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8" name="Curved Connector 17">
            <a:extLst>
              <a:ext uri="{FF2B5EF4-FFF2-40B4-BE49-F238E27FC236}">
                <a16:creationId xmlns:a16="http://schemas.microsoft.com/office/drawing/2014/main" id="{69FE875B-85B7-C040-8B73-12A1B6FAF2C4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4468731" y="3246120"/>
            <a:ext cx="1288003" cy="12700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>
            <a:extLst>
              <a:ext uri="{FF2B5EF4-FFF2-40B4-BE49-F238E27FC236}">
                <a16:creationId xmlns:a16="http://schemas.microsoft.com/office/drawing/2014/main" id="{BD378559-AB45-4D46-B2BC-33EA87008939}"/>
              </a:ext>
            </a:extLst>
          </p:cNvPr>
          <p:cNvCxnSpPr>
            <a:cxnSpLocks/>
            <a:stCxn id="4" idx="3"/>
            <a:endCxn id="15" idx="1"/>
          </p:cNvCxnSpPr>
          <p:nvPr/>
        </p:nvCxnSpPr>
        <p:spPr>
          <a:xfrm>
            <a:off x="4468731" y="2373632"/>
            <a:ext cx="1288003" cy="1329210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>
            <a:extLst>
              <a:ext uri="{FF2B5EF4-FFF2-40B4-BE49-F238E27FC236}">
                <a16:creationId xmlns:a16="http://schemas.microsoft.com/office/drawing/2014/main" id="{0CD055DC-6C0F-3349-966F-6932C4A32F16}"/>
              </a:ext>
            </a:extLst>
          </p:cNvPr>
          <p:cNvCxnSpPr>
            <a:cxnSpLocks/>
            <a:stCxn id="4" idx="3"/>
            <a:endCxn id="14" idx="1"/>
          </p:cNvCxnSpPr>
          <p:nvPr/>
        </p:nvCxnSpPr>
        <p:spPr>
          <a:xfrm>
            <a:off x="4468731" y="2373632"/>
            <a:ext cx="1288003" cy="872488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>
            <a:extLst>
              <a:ext uri="{FF2B5EF4-FFF2-40B4-BE49-F238E27FC236}">
                <a16:creationId xmlns:a16="http://schemas.microsoft.com/office/drawing/2014/main" id="{B4996D2D-F0F2-7F43-82AB-3D08903B50BD}"/>
              </a:ext>
            </a:extLst>
          </p:cNvPr>
          <p:cNvCxnSpPr>
            <a:cxnSpLocks/>
            <a:stCxn id="4" idx="3"/>
            <a:endCxn id="16" idx="1"/>
          </p:cNvCxnSpPr>
          <p:nvPr/>
        </p:nvCxnSpPr>
        <p:spPr>
          <a:xfrm>
            <a:off x="4468731" y="2373632"/>
            <a:ext cx="1288003" cy="1785931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>
            <a:extLst>
              <a:ext uri="{FF2B5EF4-FFF2-40B4-BE49-F238E27FC236}">
                <a16:creationId xmlns:a16="http://schemas.microsoft.com/office/drawing/2014/main" id="{78D8ABB0-6137-C241-B806-D4642E342F51}"/>
              </a:ext>
            </a:extLst>
          </p:cNvPr>
          <p:cNvCxnSpPr>
            <a:cxnSpLocks/>
            <a:stCxn id="4" idx="3"/>
            <a:endCxn id="17" idx="1"/>
          </p:cNvCxnSpPr>
          <p:nvPr/>
        </p:nvCxnSpPr>
        <p:spPr>
          <a:xfrm>
            <a:off x="4468731" y="2373632"/>
            <a:ext cx="1288003" cy="285130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90FD7C8D-3519-9845-AC7D-10A87AFC76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331828"/>
              </p:ext>
            </p:extLst>
          </p:nvPr>
        </p:nvGraphicFramePr>
        <p:xfrm>
          <a:off x="8106393" y="3063240"/>
          <a:ext cx="1963900" cy="3657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90975">
                  <a:extLst>
                    <a:ext uri="{9D8B030D-6E8A-4147-A177-3AD203B41FA5}">
                      <a16:colId xmlns:a16="http://schemas.microsoft.com/office/drawing/2014/main" val="1433776488"/>
                    </a:ext>
                  </a:extLst>
                </a:gridCol>
                <a:gridCol w="490975">
                  <a:extLst>
                    <a:ext uri="{9D8B030D-6E8A-4147-A177-3AD203B41FA5}">
                      <a16:colId xmlns:a16="http://schemas.microsoft.com/office/drawing/2014/main" val="2192790517"/>
                    </a:ext>
                  </a:extLst>
                </a:gridCol>
                <a:gridCol w="490975">
                  <a:extLst>
                    <a:ext uri="{9D8B030D-6E8A-4147-A177-3AD203B41FA5}">
                      <a16:colId xmlns:a16="http://schemas.microsoft.com/office/drawing/2014/main" val="2432423302"/>
                    </a:ext>
                  </a:extLst>
                </a:gridCol>
                <a:gridCol w="490975">
                  <a:extLst>
                    <a:ext uri="{9D8B030D-6E8A-4147-A177-3AD203B41FA5}">
                      <a16:colId xmlns:a16="http://schemas.microsoft.com/office/drawing/2014/main" val="1859282976"/>
                    </a:ext>
                  </a:extLst>
                </a:gridCol>
              </a:tblGrid>
              <a:tr h="3562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1056280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F9E70680-B6E2-D34A-94B0-CC81CAE194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12104"/>
              </p:ext>
            </p:extLst>
          </p:nvPr>
        </p:nvGraphicFramePr>
        <p:xfrm>
          <a:off x="8106393" y="3519962"/>
          <a:ext cx="1963900" cy="365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90975">
                  <a:extLst>
                    <a:ext uri="{9D8B030D-6E8A-4147-A177-3AD203B41FA5}">
                      <a16:colId xmlns:a16="http://schemas.microsoft.com/office/drawing/2014/main" val="1433776488"/>
                    </a:ext>
                  </a:extLst>
                </a:gridCol>
                <a:gridCol w="490975">
                  <a:extLst>
                    <a:ext uri="{9D8B030D-6E8A-4147-A177-3AD203B41FA5}">
                      <a16:colId xmlns:a16="http://schemas.microsoft.com/office/drawing/2014/main" val="2192790517"/>
                    </a:ext>
                  </a:extLst>
                </a:gridCol>
                <a:gridCol w="490975">
                  <a:extLst>
                    <a:ext uri="{9D8B030D-6E8A-4147-A177-3AD203B41FA5}">
                      <a16:colId xmlns:a16="http://schemas.microsoft.com/office/drawing/2014/main" val="2432423302"/>
                    </a:ext>
                  </a:extLst>
                </a:gridCol>
                <a:gridCol w="490975">
                  <a:extLst>
                    <a:ext uri="{9D8B030D-6E8A-4147-A177-3AD203B41FA5}">
                      <a16:colId xmlns:a16="http://schemas.microsoft.com/office/drawing/2014/main" val="1859282976"/>
                    </a:ext>
                  </a:extLst>
                </a:gridCol>
              </a:tblGrid>
              <a:tr h="3562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1056280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9C921E0F-F351-5144-BC01-4F26B93B85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4540670"/>
              </p:ext>
            </p:extLst>
          </p:nvPr>
        </p:nvGraphicFramePr>
        <p:xfrm>
          <a:off x="8106393" y="3976683"/>
          <a:ext cx="1963900" cy="3657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90975">
                  <a:extLst>
                    <a:ext uri="{9D8B030D-6E8A-4147-A177-3AD203B41FA5}">
                      <a16:colId xmlns:a16="http://schemas.microsoft.com/office/drawing/2014/main" val="1433776488"/>
                    </a:ext>
                  </a:extLst>
                </a:gridCol>
                <a:gridCol w="490975">
                  <a:extLst>
                    <a:ext uri="{9D8B030D-6E8A-4147-A177-3AD203B41FA5}">
                      <a16:colId xmlns:a16="http://schemas.microsoft.com/office/drawing/2014/main" val="2192790517"/>
                    </a:ext>
                  </a:extLst>
                </a:gridCol>
                <a:gridCol w="490975">
                  <a:extLst>
                    <a:ext uri="{9D8B030D-6E8A-4147-A177-3AD203B41FA5}">
                      <a16:colId xmlns:a16="http://schemas.microsoft.com/office/drawing/2014/main" val="2432423302"/>
                    </a:ext>
                  </a:extLst>
                </a:gridCol>
                <a:gridCol w="490975">
                  <a:extLst>
                    <a:ext uri="{9D8B030D-6E8A-4147-A177-3AD203B41FA5}">
                      <a16:colId xmlns:a16="http://schemas.microsoft.com/office/drawing/2014/main" val="1859282976"/>
                    </a:ext>
                  </a:extLst>
                </a:gridCol>
              </a:tblGrid>
              <a:tr h="3562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1056280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DEF83EB2-64C2-AE4A-9837-34BDFFD436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927207"/>
              </p:ext>
            </p:extLst>
          </p:nvPr>
        </p:nvGraphicFramePr>
        <p:xfrm>
          <a:off x="8106393" y="5042054"/>
          <a:ext cx="1963900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0975">
                  <a:extLst>
                    <a:ext uri="{9D8B030D-6E8A-4147-A177-3AD203B41FA5}">
                      <a16:colId xmlns:a16="http://schemas.microsoft.com/office/drawing/2014/main" val="1433776488"/>
                    </a:ext>
                  </a:extLst>
                </a:gridCol>
                <a:gridCol w="490975">
                  <a:extLst>
                    <a:ext uri="{9D8B030D-6E8A-4147-A177-3AD203B41FA5}">
                      <a16:colId xmlns:a16="http://schemas.microsoft.com/office/drawing/2014/main" val="2192790517"/>
                    </a:ext>
                  </a:extLst>
                </a:gridCol>
                <a:gridCol w="490975">
                  <a:extLst>
                    <a:ext uri="{9D8B030D-6E8A-4147-A177-3AD203B41FA5}">
                      <a16:colId xmlns:a16="http://schemas.microsoft.com/office/drawing/2014/main" val="2432423302"/>
                    </a:ext>
                  </a:extLst>
                </a:gridCol>
                <a:gridCol w="490975">
                  <a:extLst>
                    <a:ext uri="{9D8B030D-6E8A-4147-A177-3AD203B41FA5}">
                      <a16:colId xmlns:a16="http://schemas.microsoft.com/office/drawing/2014/main" val="1859282976"/>
                    </a:ext>
                  </a:extLst>
                </a:gridCol>
              </a:tblGrid>
              <a:tr h="3562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1056280"/>
                  </a:ext>
                </a:extLst>
              </a:tr>
            </a:tbl>
          </a:graphicData>
        </a:graphic>
      </p:graphicFrame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45B7C5E-D99F-6344-9C60-9E7BBC56CEB2}"/>
              </a:ext>
            </a:extLst>
          </p:cNvPr>
          <p:cNvCxnSpPr>
            <a:cxnSpLocks/>
            <a:stCxn id="14" idx="3"/>
            <a:endCxn id="23" idx="1"/>
          </p:cNvCxnSpPr>
          <p:nvPr/>
        </p:nvCxnSpPr>
        <p:spPr>
          <a:xfrm>
            <a:off x="6564057" y="3246120"/>
            <a:ext cx="154233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68E5885-D4D8-5047-9816-F7D3FF5E2A86}"/>
              </a:ext>
            </a:extLst>
          </p:cNvPr>
          <p:cNvCxnSpPr>
            <a:cxnSpLocks/>
            <a:stCxn id="15" idx="3"/>
            <a:endCxn id="24" idx="1"/>
          </p:cNvCxnSpPr>
          <p:nvPr/>
        </p:nvCxnSpPr>
        <p:spPr>
          <a:xfrm>
            <a:off x="6564057" y="3702842"/>
            <a:ext cx="154233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4B57E38-E68C-2748-A6A7-BFCA1FC218E9}"/>
              </a:ext>
            </a:extLst>
          </p:cNvPr>
          <p:cNvCxnSpPr>
            <a:cxnSpLocks/>
            <a:stCxn id="16" idx="3"/>
            <a:endCxn id="25" idx="1"/>
          </p:cNvCxnSpPr>
          <p:nvPr/>
        </p:nvCxnSpPr>
        <p:spPr>
          <a:xfrm>
            <a:off x="6564057" y="4159563"/>
            <a:ext cx="154233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C958CF8-EF13-6F4E-96F2-3F0053052995}"/>
              </a:ext>
            </a:extLst>
          </p:cNvPr>
          <p:cNvCxnSpPr>
            <a:cxnSpLocks/>
            <a:stCxn id="17" idx="3"/>
            <a:endCxn id="26" idx="1"/>
          </p:cNvCxnSpPr>
          <p:nvPr/>
        </p:nvCxnSpPr>
        <p:spPr>
          <a:xfrm>
            <a:off x="6564057" y="5224934"/>
            <a:ext cx="154233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00B49BE-6B6D-0D42-87CD-BE30A2A093BC}"/>
              </a:ext>
            </a:extLst>
          </p:cNvPr>
          <p:cNvCxnSpPr>
            <a:cxnSpLocks/>
            <a:stCxn id="6" idx="3"/>
            <a:endCxn id="15" idx="1"/>
          </p:cNvCxnSpPr>
          <p:nvPr/>
        </p:nvCxnSpPr>
        <p:spPr>
          <a:xfrm>
            <a:off x="4468731" y="3702842"/>
            <a:ext cx="128800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9D3F5E2-624B-9A42-8384-358C2396A24E}"/>
              </a:ext>
            </a:extLst>
          </p:cNvPr>
          <p:cNvCxnSpPr>
            <a:cxnSpLocks/>
            <a:stCxn id="7" idx="3"/>
            <a:endCxn id="16" idx="1"/>
          </p:cNvCxnSpPr>
          <p:nvPr/>
        </p:nvCxnSpPr>
        <p:spPr>
          <a:xfrm>
            <a:off x="4468731" y="4159563"/>
            <a:ext cx="128800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0C350F7-3624-404C-8D93-2B9184CECC7C}"/>
              </a:ext>
            </a:extLst>
          </p:cNvPr>
          <p:cNvCxnSpPr>
            <a:cxnSpLocks/>
            <a:stCxn id="8" idx="3"/>
            <a:endCxn id="17" idx="1"/>
          </p:cNvCxnSpPr>
          <p:nvPr/>
        </p:nvCxnSpPr>
        <p:spPr>
          <a:xfrm>
            <a:off x="4468731" y="5224934"/>
            <a:ext cx="128800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6A3064E-8721-7B41-A921-4158D7DB857A}"/>
                  </a:ext>
                </a:extLst>
              </p:cNvPr>
              <p:cNvSpPr/>
              <p:nvPr/>
            </p:nvSpPr>
            <p:spPr>
              <a:xfrm>
                <a:off x="1875296" y="4472683"/>
                <a:ext cx="452437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6A3064E-8721-7B41-A921-4158D7DB85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5296" y="4472683"/>
                <a:ext cx="452437" cy="36576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10A1F721-9FDD-4E48-B5EE-76C30B0D45CF}"/>
                  </a:ext>
                </a:extLst>
              </p:cNvPr>
              <p:cNvSpPr/>
              <p:nvPr/>
            </p:nvSpPr>
            <p:spPr>
              <a:xfrm>
                <a:off x="1223592" y="2202049"/>
                <a:ext cx="452437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10A1F721-9FDD-4E48-B5EE-76C30B0D45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592" y="2202049"/>
                <a:ext cx="452437" cy="36576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E75C010-2537-AD47-98D3-9FF80634C9A2}"/>
                  </a:ext>
                </a:extLst>
              </p:cNvPr>
              <p:cNvSpPr/>
              <p:nvPr/>
            </p:nvSpPr>
            <p:spPr>
              <a:xfrm>
                <a:off x="1223592" y="3031673"/>
                <a:ext cx="452437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E75C010-2537-AD47-98D3-9FF80634C9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592" y="3031673"/>
                <a:ext cx="452437" cy="36576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EF4DEF0B-174D-0B4D-9214-8B763E115B82}"/>
                  </a:ext>
                </a:extLst>
              </p:cNvPr>
              <p:cNvSpPr/>
              <p:nvPr/>
            </p:nvSpPr>
            <p:spPr>
              <a:xfrm>
                <a:off x="1223592" y="3465053"/>
                <a:ext cx="452437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EF4DEF0B-174D-0B4D-9214-8B763E115B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592" y="3465053"/>
                <a:ext cx="452437" cy="36576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10FEFCD-A024-2643-B419-786BF42902F0}"/>
                  </a:ext>
                </a:extLst>
              </p:cNvPr>
              <p:cNvSpPr/>
              <p:nvPr/>
            </p:nvSpPr>
            <p:spPr>
              <a:xfrm>
                <a:off x="1223592" y="3898433"/>
                <a:ext cx="452437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10FEFCD-A024-2643-B419-786BF42902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592" y="3898433"/>
                <a:ext cx="452437" cy="36576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DCD445AD-4C1E-B948-AFF1-5EB62D6C266F}"/>
                  </a:ext>
                </a:extLst>
              </p:cNvPr>
              <p:cNvSpPr/>
              <p:nvPr/>
            </p:nvSpPr>
            <p:spPr>
              <a:xfrm>
                <a:off x="1257815" y="5069528"/>
                <a:ext cx="564354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S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𝒜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DCD445AD-4C1E-B948-AFF1-5EB62D6C26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815" y="5069528"/>
                <a:ext cx="564354" cy="365760"/>
              </a:xfrm>
              <a:prstGeom prst="rect">
                <a:avLst/>
              </a:prstGeom>
              <a:blipFill>
                <a:blip r:embed="rId17"/>
                <a:stretch>
                  <a:fillRect l="-6667" r="-2222" b="-1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7FDBE45D-1C61-B040-8857-867FF19F6FC9}"/>
                  </a:ext>
                </a:extLst>
              </p:cNvPr>
              <p:cNvSpPr/>
              <p:nvPr/>
            </p:nvSpPr>
            <p:spPr>
              <a:xfrm>
                <a:off x="1223591" y="4483980"/>
                <a:ext cx="452437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7FDBE45D-1C61-B040-8857-867FF19F6F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591" y="4483980"/>
                <a:ext cx="452437" cy="36576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9E9604B9-0E88-3F4F-9DB6-13843BCD1D7E}"/>
                  </a:ext>
                </a:extLst>
              </p:cNvPr>
              <p:cNvSpPr/>
              <p:nvPr/>
            </p:nvSpPr>
            <p:spPr>
              <a:xfrm>
                <a:off x="10303667" y="3031673"/>
                <a:ext cx="452437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bSup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9E9604B9-0E88-3F4F-9DB6-13843BCD1D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3667" y="3031673"/>
                <a:ext cx="452437" cy="365760"/>
              </a:xfrm>
              <a:prstGeom prst="rect">
                <a:avLst/>
              </a:prstGeom>
              <a:blipFill>
                <a:blip r:embed="rId19"/>
                <a:stretch>
                  <a:fillRect l="-16216" r="-13514" b="-1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1E5E2C1C-1E88-AC43-A408-FA3440AF4BAC}"/>
                  </a:ext>
                </a:extLst>
              </p:cNvPr>
              <p:cNvSpPr/>
              <p:nvPr/>
            </p:nvSpPr>
            <p:spPr>
              <a:xfrm>
                <a:off x="10303667" y="3465053"/>
                <a:ext cx="452437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sup>
                          </m:sSubSup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1E5E2C1C-1E88-AC43-A408-FA3440AF4B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3667" y="3465053"/>
                <a:ext cx="452437" cy="365760"/>
              </a:xfrm>
              <a:prstGeom prst="rect">
                <a:avLst/>
              </a:prstGeom>
              <a:blipFill>
                <a:blip r:embed="rId20"/>
                <a:stretch>
                  <a:fillRect l="-13514" b="-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D5E1721D-E944-D44B-811E-E27BF41D568D}"/>
                  </a:ext>
                </a:extLst>
              </p:cNvPr>
              <p:cNvSpPr/>
              <p:nvPr/>
            </p:nvSpPr>
            <p:spPr>
              <a:xfrm>
                <a:off x="10303667" y="3898433"/>
                <a:ext cx="452437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bSup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D5E1721D-E944-D44B-811E-E27BF41D56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3667" y="3898433"/>
                <a:ext cx="452437" cy="365760"/>
              </a:xfrm>
              <a:prstGeom prst="rect">
                <a:avLst/>
              </a:prstGeom>
              <a:blipFill>
                <a:blip r:embed="rId21"/>
                <a:stretch>
                  <a:fillRect l="-13514" b="-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A1214F5C-91BE-9941-A073-D30D60868F9C}"/>
                  </a:ext>
                </a:extLst>
              </p:cNvPr>
              <p:cNvSpPr/>
              <p:nvPr/>
            </p:nvSpPr>
            <p:spPr>
              <a:xfrm>
                <a:off x="10337890" y="5069528"/>
                <a:ext cx="564354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sup>
                          </m:sSubSup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S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𝒜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</m:e>
                          </m:acc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A1214F5C-91BE-9941-A073-D30D60868F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7890" y="5069528"/>
                <a:ext cx="564354" cy="365760"/>
              </a:xfrm>
              <a:prstGeom prst="rect">
                <a:avLst/>
              </a:prstGeom>
              <a:blipFill>
                <a:blip r:embed="rId22"/>
                <a:stretch>
                  <a:fillRect l="-22222" r="-13333" b="-1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48">
            <a:extLst>
              <a:ext uri="{FF2B5EF4-FFF2-40B4-BE49-F238E27FC236}">
                <a16:creationId xmlns:a16="http://schemas.microsoft.com/office/drawing/2014/main" id="{56BC00A6-84FF-2349-96AA-9299F36623F4}"/>
              </a:ext>
            </a:extLst>
          </p:cNvPr>
          <p:cNvSpPr/>
          <p:nvPr/>
        </p:nvSpPr>
        <p:spPr>
          <a:xfrm>
            <a:off x="5756734" y="3453756"/>
            <a:ext cx="5387517" cy="444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732FCAB-37D9-F149-8F2E-42ABC511BA04}"/>
              </a:ext>
            </a:extLst>
          </p:cNvPr>
          <p:cNvSpPr/>
          <p:nvPr/>
        </p:nvSpPr>
        <p:spPr>
          <a:xfrm>
            <a:off x="5756733" y="4990611"/>
            <a:ext cx="5387517" cy="444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3D82EC-1B91-B240-B15A-B08B1AD38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2A193-2421-9C42-93CF-85E98589E2C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54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9" grpId="0" animBg="1"/>
      <p:bldP spid="5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8B382-1005-1A46-99F8-C698DD2C0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745504-BAF3-A346-998A-00C1DC0642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Input pairs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Soft alignment (affinity) matri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745504-BAF3-A346-998A-00C1DC0642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295D40AF-58C3-F244-BDA1-3E4E14266F9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30766011"/>
                  </p:ext>
                </p:extLst>
              </p:nvPr>
            </p:nvGraphicFramePr>
            <p:xfrm>
              <a:off x="4401331" y="3174246"/>
              <a:ext cx="2935705" cy="11125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039407">
                      <a:extLst>
                        <a:ext uri="{9D8B030D-6E8A-4147-A177-3AD203B41FA5}">
                          <a16:colId xmlns:a16="http://schemas.microsoft.com/office/drawing/2014/main" val="3094574417"/>
                        </a:ext>
                      </a:extLst>
                    </a:gridCol>
                    <a:gridCol w="889850">
                      <a:extLst>
                        <a:ext uri="{9D8B030D-6E8A-4147-A177-3AD203B41FA5}">
                          <a16:colId xmlns:a16="http://schemas.microsoft.com/office/drawing/2014/main" val="2751342505"/>
                        </a:ext>
                      </a:extLst>
                    </a:gridCol>
                    <a:gridCol w="1006448">
                      <a:extLst>
                        <a:ext uri="{9D8B030D-6E8A-4147-A177-3AD203B41FA5}">
                          <a16:colId xmlns:a16="http://schemas.microsoft.com/office/drawing/2014/main" val="63781518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dirty="0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dirty="0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dirty="0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dirty="0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b="0" i="0" dirty="0" smtClean="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</m:sub>
                                </m:sSub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579377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3561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dirty="0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b="0" i="0" dirty="0" smtClean="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</m:sub>
                                </m:sSub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dirty="0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dirty="0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b="0" i="0" dirty="0" smtClean="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</m:sub>
                                </m:sSub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dirty="0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b="0" i="0" dirty="0" smtClean="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</m:sub>
                                </m:sSub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1615959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295D40AF-58C3-F244-BDA1-3E4E14266F9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30766011"/>
                  </p:ext>
                </p:extLst>
              </p:nvPr>
            </p:nvGraphicFramePr>
            <p:xfrm>
              <a:off x="4401331" y="3174246"/>
              <a:ext cx="2935705" cy="11125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039407">
                      <a:extLst>
                        <a:ext uri="{9D8B030D-6E8A-4147-A177-3AD203B41FA5}">
                          <a16:colId xmlns:a16="http://schemas.microsoft.com/office/drawing/2014/main" val="3094574417"/>
                        </a:ext>
                      </a:extLst>
                    </a:gridCol>
                    <a:gridCol w="889850">
                      <a:extLst>
                        <a:ext uri="{9D8B030D-6E8A-4147-A177-3AD203B41FA5}">
                          <a16:colId xmlns:a16="http://schemas.microsoft.com/office/drawing/2014/main" val="2751342505"/>
                        </a:ext>
                      </a:extLst>
                    </a:gridCol>
                    <a:gridCol w="1006448">
                      <a:extLst>
                        <a:ext uri="{9D8B030D-6E8A-4147-A177-3AD203B41FA5}">
                          <a16:colId xmlns:a16="http://schemas.microsoft.com/office/drawing/2014/main" val="63781518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r="-181707" b="-2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7143" r="-112857" b="-2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90000" r="1250" b="-20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579377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03448" r="-181707" b="-1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7143" t="-103448" r="-112857" b="-1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90000" t="-103448" r="1250" b="-1137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561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96667" r="-181707" b="-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7143" t="-196667" r="-112857" b="-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90000" t="-196667" r="1250" b="-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615959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7CE6E29-933E-E44B-A74E-E4E771D6FEFC}"/>
                  </a:ext>
                </a:extLst>
              </p:cNvPr>
              <p:cNvSpPr txBox="1"/>
              <p:nvPr/>
            </p:nvSpPr>
            <p:spPr>
              <a:xfrm>
                <a:off x="3576587" y="3545840"/>
                <a:ext cx="6308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7CE6E29-933E-E44B-A74E-E4E771D6FE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6587" y="3545840"/>
                <a:ext cx="63081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9FB9A49F-AD88-EE4D-AB9C-1AD8913FAADA}"/>
              </a:ext>
            </a:extLst>
          </p:cNvPr>
          <p:cNvGrpSpPr/>
          <p:nvPr/>
        </p:nvGrpSpPr>
        <p:grpSpPr>
          <a:xfrm>
            <a:off x="3032760" y="4286766"/>
            <a:ext cx="5974080" cy="1550154"/>
            <a:chOff x="3032760" y="4286766"/>
            <a:chExt cx="5974080" cy="15501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7A9FBAC3-4831-D547-8BDB-591316B181CB}"/>
                    </a:ext>
                  </a:extLst>
                </p:cNvPr>
                <p:cNvSpPr/>
                <p:nvPr/>
              </p:nvSpPr>
              <p:spPr>
                <a:xfrm>
                  <a:off x="3032760" y="4922520"/>
                  <a:ext cx="914400" cy="9144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noBar"/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>
                              <m:fPr>
                                <m:type m:val="noBar"/>
                                <m:ctrlP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func>
                                  <m:funcPr>
                                    <m:ctrlPr>
                                      <a:rPr lang="en-SE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SE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max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en-SE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SE" b="1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𝑮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US" b="0" i="1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en-SE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,:</m:t>
                                        </m:r>
                                      </m:sub>
                                    </m:sSub>
                                  </m:e>
                                </m:func>
                              </m:num>
                              <m:den>
                                <m: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den>
                            </m:f>
                          </m:num>
                          <m:den>
                            <m:f>
                              <m:fPr>
                                <m:type m:val="noBar"/>
                                <m:ctrlP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num>
                              <m:den>
                                <m:func>
                                  <m:funcPr>
                                    <m:ctrlPr>
                                      <a:rPr lang="en-SE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SE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max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en-SE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SE" b="1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𝑮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US" b="0" i="1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SE" i="1" dirty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sub>
                                        </m:sSub>
                                        <m:r>
                                          <a:rPr lang="en-SE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,:</m:t>
                                        </m:r>
                                      </m:sub>
                                    </m:sSub>
                                  </m:e>
                                </m:func>
                              </m:den>
                            </m:f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7A9FBAC3-4831-D547-8BDB-591316B181C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2760" y="4922520"/>
                  <a:ext cx="914400" cy="9144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AA268511-24C2-FF45-8419-8DB1CEB4CD59}"/>
                    </a:ext>
                  </a:extLst>
                </p:cNvPr>
                <p:cNvSpPr/>
                <p:nvPr/>
              </p:nvSpPr>
              <p:spPr>
                <a:xfrm>
                  <a:off x="8092440" y="4922520"/>
                  <a:ext cx="914400" cy="9144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noBar"/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>
                              <m:fPr>
                                <m:type m:val="noBar"/>
                                <m:ctrlP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func>
                                  <m:funcPr>
                                    <m:ctrlPr>
                                      <a:rPr lang="en-SE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SE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max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en-SE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SE" b="1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𝑮</m:t>
                                        </m:r>
                                      </m:e>
                                      <m:sub>
                                        <m:r>
                                          <a:rPr lang="en-SE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:</m:t>
                                        </m:r>
                                        <m:r>
                                          <a:rPr lang="en-US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US" b="0" i="1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e>
                                </m:func>
                              </m:num>
                              <m:den>
                                <m: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den>
                            </m:f>
                          </m:num>
                          <m:den>
                            <m:f>
                              <m:fPr>
                                <m:type m:val="noBar"/>
                                <m:ctrlP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num>
                              <m:den>
                                <m:func>
                                  <m:funcPr>
                                    <m:ctrlPr>
                                      <a:rPr lang="en-SE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SE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max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en-SE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SE" b="1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𝑮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:,</m:t>
                                        </m:r>
                                        <m:sSub>
                                          <m:sSubPr>
                                            <m:ctrlPr>
                                              <a:rPr lang="en-US" b="0" i="1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e>
                                </m:func>
                              </m:den>
                            </m:f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AA268511-24C2-FF45-8419-8DB1CEB4CD5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92440" y="4922520"/>
                  <a:ext cx="914400" cy="91440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Elbow Connector 12">
              <a:extLst>
                <a:ext uri="{FF2B5EF4-FFF2-40B4-BE49-F238E27FC236}">
                  <a16:creationId xmlns:a16="http://schemas.microsoft.com/office/drawing/2014/main" id="{92C22E13-AF63-7946-A359-47B8261ABCA6}"/>
                </a:ext>
              </a:extLst>
            </p:cNvPr>
            <p:cNvCxnSpPr>
              <a:cxnSpLocks/>
              <a:stCxn id="4" idx="2"/>
              <a:endCxn id="6" idx="0"/>
            </p:cNvCxnSpPr>
            <p:nvPr/>
          </p:nvCxnSpPr>
          <p:spPr>
            <a:xfrm rot="5400000">
              <a:off x="4361695" y="3415032"/>
              <a:ext cx="635754" cy="2379223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lbow Connector 15">
              <a:extLst>
                <a:ext uri="{FF2B5EF4-FFF2-40B4-BE49-F238E27FC236}">
                  <a16:creationId xmlns:a16="http://schemas.microsoft.com/office/drawing/2014/main" id="{572924BE-9690-004C-AF63-7AE2ED2889C0}"/>
                </a:ext>
              </a:extLst>
            </p:cNvPr>
            <p:cNvCxnSpPr>
              <a:stCxn id="7" idx="0"/>
              <a:endCxn id="4" idx="2"/>
            </p:cNvCxnSpPr>
            <p:nvPr/>
          </p:nvCxnSpPr>
          <p:spPr>
            <a:xfrm rot="16200000" flipV="1">
              <a:off x="6891535" y="3264414"/>
              <a:ext cx="635754" cy="2680457"/>
            </a:xfrm>
            <a:prstGeom prst="bentConnector3">
              <a:avLst/>
            </a:prstGeom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5BF63DE-AF31-964C-B701-CA585CC9AECE}"/>
              </a:ext>
            </a:extLst>
          </p:cNvPr>
          <p:cNvSpPr txBox="1"/>
          <p:nvPr/>
        </p:nvSpPr>
        <p:spPr>
          <a:xfrm>
            <a:off x="3891994" y="5977653"/>
            <a:ext cx="4407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Inspect indices corresponding leading to max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582BF7E5-DD13-684A-9FA2-01BD3771B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2A193-2421-9C42-93CF-85E98589E2C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38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1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8233E-6698-4628-AD28-E8E1D80E8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SE" dirty="0"/>
              <a:t>o</a:t>
            </a:r>
            <a:r>
              <a:rPr lang="en-US" dirty="0"/>
              <a:t>m</a:t>
            </a:r>
            <a:r>
              <a:rPr lang="en-SE" dirty="0"/>
              <a:t>e </a:t>
            </a:r>
            <a:r>
              <a:rPr lang="en-US" dirty="0"/>
              <a:t>R</a:t>
            </a:r>
            <a:r>
              <a:rPr lang="en-SE" dirty="0"/>
              <a:t>e</a:t>
            </a:r>
            <a:r>
              <a:rPr lang="en-US" dirty="0"/>
              <a:t>s</a:t>
            </a:r>
            <a:r>
              <a:rPr lang="en-SE" dirty="0"/>
              <a:t>u</a:t>
            </a:r>
            <a:r>
              <a:rPr lang="en-US" dirty="0"/>
              <a:t>l</a:t>
            </a:r>
            <a:r>
              <a:rPr lang="en-SE"/>
              <a:t>t</a:t>
            </a:r>
            <a:r>
              <a:rPr lang="en-US" dirty="0"/>
              <a:t>s: Link Prediction</a:t>
            </a:r>
            <a:endParaRPr lang="en-SE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9F1FC8BC-5391-6E43-BE55-234E47FEA3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0745" y="1825625"/>
            <a:ext cx="9790510" cy="4351338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A66398B-FDAC-E344-9D77-A6504425BB96}"/>
              </a:ext>
            </a:extLst>
          </p:cNvPr>
          <p:cNvSpPr txBox="1"/>
          <p:nvPr/>
        </p:nvSpPr>
        <p:spPr>
          <a:xfrm>
            <a:off x="5057775" y="6269038"/>
            <a:ext cx="2728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AUC Score for Cora Dataset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DD3461-7248-9A49-88C1-15BAB3518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2A193-2421-9C42-93CF-85E98589E2C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25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8233E-6698-4628-AD28-E8E1D80E8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SE" dirty="0"/>
              <a:t>o</a:t>
            </a:r>
            <a:r>
              <a:rPr lang="en-US" dirty="0"/>
              <a:t>m</a:t>
            </a:r>
            <a:r>
              <a:rPr lang="en-SE" dirty="0"/>
              <a:t>e </a:t>
            </a:r>
            <a:r>
              <a:rPr lang="en-US" dirty="0"/>
              <a:t>R</a:t>
            </a:r>
            <a:r>
              <a:rPr lang="en-SE" dirty="0"/>
              <a:t>e</a:t>
            </a:r>
            <a:r>
              <a:rPr lang="en-US" dirty="0"/>
              <a:t>s</a:t>
            </a:r>
            <a:r>
              <a:rPr lang="en-SE" dirty="0"/>
              <a:t>u</a:t>
            </a:r>
            <a:r>
              <a:rPr lang="en-US" dirty="0"/>
              <a:t>l</a:t>
            </a:r>
            <a:r>
              <a:rPr lang="en-SE"/>
              <a:t>t</a:t>
            </a:r>
            <a:r>
              <a:rPr lang="en-US" dirty="0"/>
              <a:t>s: Link Prediction</a:t>
            </a:r>
            <a:endParaRPr lang="en-SE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9F1FC8BC-5391-6E43-BE55-234E47FEA3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200745" y="1938687"/>
            <a:ext cx="9790510" cy="4125214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A66398B-FDAC-E344-9D77-A6504425BB96}"/>
              </a:ext>
            </a:extLst>
          </p:cNvPr>
          <p:cNvSpPr txBox="1"/>
          <p:nvPr/>
        </p:nvSpPr>
        <p:spPr>
          <a:xfrm>
            <a:off x="5057775" y="6269038"/>
            <a:ext cx="2822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AUC Score for </a:t>
            </a:r>
            <a:r>
              <a:rPr lang="en-US" dirty="0" err="1"/>
              <a:t>Zhihu</a:t>
            </a:r>
            <a:r>
              <a:rPr lang="en-US" dirty="0"/>
              <a:t> Dataset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3208F8-0642-7A49-AB90-199FF7C3F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2A193-2421-9C42-93CF-85E98589E2C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917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A3C58-928F-C148-8339-9AF71F8BB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NRL?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A74918E-93B9-F340-9BDA-5EB8938A41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66866" y="1445836"/>
            <a:ext cx="9995152" cy="4351338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9A22240-0DA5-8D43-BAB5-4EA5625B066D}"/>
              </a:ext>
            </a:extLst>
          </p:cNvPr>
          <p:cNvSpPr txBox="1"/>
          <p:nvPr/>
        </p:nvSpPr>
        <p:spPr>
          <a:xfrm>
            <a:off x="1359568" y="6051884"/>
            <a:ext cx="7953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Jure </a:t>
            </a:r>
            <a:r>
              <a:rPr lang="en-US" dirty="0" err="1"/>
              <a:t>Leskovec</a:t>
            </a:r>
            <a:r>
              <a:rPr lang="en-US" dirty="0"/>
              <a:t>, Stanford CS224W: Analysis of Networks, http://cs224w.stanford.edu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859287-5892-0443-B4C6-EB846E3CF9F7}"/>
              </a:ext>
            </a:extLst>
          </p:cNvPr>
          <p:cNvSpPr txBox="1"/>
          <p:nvPr/>
        </p:nvSpPr>
        <p:spPr>
          <a:xfrm>
            <a:off x="4417686" y="1513177"/>
            <a:ext cx="36935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Node classification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88C893D-5EC8-6A40-B1B5-6F4BCD5C1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2A193-2421-9C42-93CF-85E98589E2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26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C0C43-1560-4F50-ABC1-850B0E86E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SE" dirty="0"/>
              <a:t>u</a:t>
            </a:r>
            <a:r>
              <a:rPr lang="en-US" dirty="0"/>
              <a:t>r</a:t>
            </a:r>
            <a:r>
              <a:rPr lang="en-SE" dirty="0"/>
              <a:t>r</a:t>
            </a:r>
            <a:r>
              <a:rPr lang="en-US" dirty="0"/>
              <a:t>e</a:t>
            </a:r>
            <a:r>
              <a:rPr lang="en-SE" dirty="0"/>
              <a:t>n</a:t>
            </a:r>
            <a:r>
              <a:rPr lang="en-US" dirty="0"/>
              <a:t>t</a:t>
            </a:r>
            <a:r>
              <a:rPr lang="en-SE" dirty="0"/>
              <a:t> </a:t>
            </a:r>
            <a:r>
              <a:rPr lang="en-US" dirty="0"/>
              <a:t>W</a:t>
            </a:r>
            <a:r>
              <a:rPr lang="en-SE" dirty="0"/>
              <a:t>o</a:t>
            </a:r>
            <a:r>
              <a:rPr lang="en-US" dirty="0"/>
              <a:t>r</a:t>
            </a:r>
            <a:r>
              <a:rPr lang="en-SE"/>
              <a:t>k</a:t>
            </a:r>
            <a:r>
              <a:rPr lang="en-US" dirty="0"/>
              <a:t>-2</a:t>
            </a:r>
            <a:r>
              <a:rPr lang="en-SE"/>
              <a:t>:</a:t>
            </a:r>
            <a:endParaRPr lang="en-SE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C365BA6-8F8C-A542-BB18-2A4E025E9B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0586" y="1690688"/>
            <a:ext cx="4770439" cy="4548559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DD4196-6183-AA47-ABE3-F96A67F91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2A193-2421-9C42-93CF-85E98589E2C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909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D50AD-7D1A-9C47-8F59-9AB83464E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NRL?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4B3DFB-52B1-E045-9737-3B64240F0D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82579" y="1575968"/>
            <a:ext cx="10515600" cy="412875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676DED-15BD-2649-ADA2-EB9A997E936F}"/>
              </a:ext>
            </a:extLst>
          </p:cNvPr>
          <p:cNvSpPr txBox="1"/>
          <p:nvPr/>
        </p:nvSpPr>
        <p:spPr>
          <a:xfrm>
            <a:off x="1359568" y="6051884"/>
            <a:ext cx="97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Marinka</a:t>
            </a:r>
            <a:r>
              <a:rPr lang="en-US" dirty="0"/>
              <a:t> </a:t>
            </a:r>
            <a:r>
              <a:rPr lang="en-US" dirty="0" err="1"/>
              <a:t>Zitnik</a:t>
            </a:r>
            <a:r>
              <a:rPr lang="en-US" dirty="0"/>
              <a:t> and Jure </a:t>
            </a:r>
            <a:r>
              <a:rPr lang="en-US" dirty="0" err="1"/>
              <a:t>Leskovec</a:t>
            </a:r>
            <a:r>
              <a:rPr lang="en-US" dirty="0"/>
              <a:t>, Stanford CS224W: Analysis of Networks, http://cs224w.stanford.edu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0BAC11-0011-2043-9A04-A522EDDEB104}"/>
              </a:ext>
            </a:extLst>
          </p:cNvPr>
          <p:cNvSpPr txBox="1"/>
          <p:nvPr/>
        </p:nvSpPr>
        <p:spPr>
          <a:xfrm>
            <a:off x="4764494" y="1644968"/>
            <a:ext cx="29517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Link Prediction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5058FF2-620D-8545-820B-7B29AAE04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2A193-2421-9C42-93CF-85E98589E2C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182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632E3-C1A0-AC40-B093-DCA8722F5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Plan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D8F348-6830-9843-AD3B-E22E5E43F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412A193-2421-9C42-93CF-85E98589E2C0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CCC8A45D-BBAD-4881-BDA4-9DF8F664CB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119007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50050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Context-free NRL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6" y="2634757"/>
            <a:ext cx="3760220" cy="2957609"/>
          </a:xfr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491700"/>
              </p:ext>
            </p:extLst>
          </p:nvPr>
        </p:nvGraphicFramePr>
        <p:xfrm>
          <a:off x="6373645" y="2674425"/>
          <a:ext cx="1041400" cy="292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07264641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50107082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94008972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38442967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43488150"/>
                    </a:ext>
                  </a:extLst>
                </a:gridCol>
              </a:tblGrid>
              <a:tr h="2015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7422830"/>
                  </a:ext>
                </a:extLst>
              </a:tr>
              <a:tr h="20159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297649"/>
                  </a:ext>
                </a:extLst>
              </a:tr>
              <a:tr h="20159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7802635"/>
                  </a:ext>
                </a:extLst>
              </a:tr>
              <a:tr h="20159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5627154"/>
                  </a:ext>
                </a:extLst>
              </a:tr>
              <a:tr h="20159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8755776"/>
                  </a:ext>
                </a:extLst>
              </a:tr>
              <a:tr h="20159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1315058"/>
                  </a:ext>
                </a:extLst>
              </a:tr>
              <a:tr h="20159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5962426"/>
                  </a:ext>
                </a:extLst>
              </a:tr>
              <a:tr h="20159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93623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Right Arrow 6"/>
              <p:cNvSpPr/>
              <p:nvPr/>
            </p:nvSpPr>
            <p:spPr>
              <a:xfrm>
                <a:off x="3954379" y="3697553"/>
                <a:ext cx="2141621" cy="781106"/>
              </a:xfrm>
              <a:prstGeom prst="rightArrow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ight Arrow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379" y="3697553"/>
                <a:ext cx="2141621" cy="781106"/>
              </a:xfrm>
              <a:prstGeom prst="rightArrow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Arrow 7"/>
          <p:cNvSpPr/>
          <p:nvPr/>
        </p:nvSpPr>
        <p:spPr>
          <a:xfrm>
            <a:off x="7979193" y="3682029"/>
            <a:ext cx="1262814" cy="863063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Apply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450920" y="2954527"/>
            <a:ext cx="22391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b="1" dirty="0"/>
              <a:t>Network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/>
              <a:t>Link Prediction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/>
              <a:t>Node classification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/>
              <a:t>Clustering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/>
              <a:t>Recommendation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/>
              <a:t>...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117401" y="2052833"/>
                <a:ext cx="2019207" cy="374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E" b="1" i="1" smtClean="0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SE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SE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SE" b="0" i="1" smtClean="0">
                          <a:latin typeface="Cambria Math" panose="02040503050406030204" pitchFamily="18" charset="0"/>
                        </a:rPr>
                        <m:t>≪</m:t>
                      </m:r>
                      <m:r>
                        <a:rPr lang="en-SE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7401" y="2052833"/>
                <a:ext cx="2019207" cy="3742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1688D-3BBD-4BDD-8CFB-807C6F0375C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54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1F0EB-A87E-264C-AD75-A3039E557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21E196-F82B-7740-BB74-553FD56339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Maximizing the likelihood of </a:t>
                </a:r>
                <a:r>
                  <a:rPr lang="en-SE" dirty="0"/>
                  <a:t>the observed data </a:t>
                </a:r>
                <a14:m>
                  <m:oMath xmlns:m="http://schemas.openxmlformats.org/officeDocument/2006/math">
                    <m:r>
                      <a:rPr lang="en-SE" b="0" i="0" smtClean="0">
                        <a:latin typeface="Cambria Math" panose="02040503050406030204" pitchFamily="18" charset="0"/>
                      </a:rPr>
                      <m:t>−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Observation –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Edge list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SE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Sampled pairs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SE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SE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SE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SE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)∈</m:t>
                    </m:r>
                    <m:r>
                      <a:rPr lang="en-SE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𝑟𝑎𝑛𝑑𝑜𝑚</m:t>
                    </m:r>
                    <m:r>
                      <a:rPr lang="en-SE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SE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𝑤𝑎𝑙𝑘𝑠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>
                  <a:solidFill>
                    <a:srgbClr val="000000"/>
                  </a:solidFill>
                </a:endParaRPr>
              </a:p>
              <a:p>
                <a:pPr lvl="1"/>
                <a:endParaRPr lang="en-US" dirty="0"/>
              </a:p>
              <a:p>
                <a:pPr lvl="1"/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d>
                                <m:dPr>
                                  <m:ctrlPr>
                                    <a:rPr lang="en-S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SE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SE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SE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SE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SE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/>
                            <m:e>
                              <m:func>
                                <m:funcPr>
                                  <m:ctrlPr>
                                    <a:rPr lang="en-S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SE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SE" b="0" i="1" smtClean="0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𝑬</m:t>
                                      </m:r>
                                    </m:sub>
                                  </m:sSub>
                                  <m:r>
                                    <a:rPr lang="en-SE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SE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SE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SE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SE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nary>
                        </m:e>
                      </m:nary>
                    </m:oMath>
                  </m:oMathPara>
                </a14:m>
                <a:endParaRPr lang="en-SE" dirty="0"/>
              </a:p>
              <a:p>
                <a:pPr marL="0" indent="0">
                  <a:buNone/>
                </a:pPr>
                <a:endParaRPr lang="en-SE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E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sub>
                      </m:sSub>
                      <m:d>
                        <m:dPr>
                          <m:ctrlPr>
                            <a:rPr lang="en-S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SE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e>
                          <m:r>
                            <a:rPr lang="en-SE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SE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S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softmax</m:t>
                          </m:r>
                        </m:fName>
                        <m:e>
                          <m:r>
                            <a:rPr lang="en-SE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SE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SE" b="1" i="1" smtClean="0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en-SE" b="1" i="1" smtClean="0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sub>
                          </m:sSub>
                          <m:r>
                            <a:rPr lang="en-SE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21E196-F82B-7740-BB74-553FD56339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C1E957-71DC-0344-9099-784A87B97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2A193-2421-9C42-93CF-85E98589E2C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78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942EC-231E-FB49-8A0D-33F6777E5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a single Embedding enough?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841F5-71BA-6E45-8BA5-DC9783124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Social Networks, </a:t>
            </a:r>
            <a:r>
              <a:rPr lang="en-US" dirty="0" err="1"/>
              <a:t>Eg.</a:t>
            </a:r>
            <a:r>
              <a:rPr lang="en-US" dirty="0"/>
              <a:t> Twitter</a:t>
            </a:r>
          </a:p>
          <a:p>
            <a:pPr lvl="1"/>
            <a:r>
              <a:rPr lang="en-US" dirty="0"/>
              <a:t>Users Belong to multiple contexts</a:t>
            </a:r>
          </a:p>
          <a:p>
            <a:pPr lvl="2"/>
            <a:r>
              <a:rPr lang="en-US" dirty="0"/>
              <a:t>Active user from Stockholm</a:t>
            </a:r>
          </a:p>
          <a:p>
            <a:pPr lvl="2"/>
            <a:r>
              <a:rPr lang="en-US" dirty="0"/>
              <a:t>Data scientist: follows updates in AI through influencers</a:t>
            </a:r>
          </a:p>
          <a:p>
            <a:pPr lvl="2"/>
            <a:r>
              <a:rPr lang="en-US" dirty="0"/>
              <a:t>Interested in Global Warming</a:t>
            </a:r>
          </a:p>
          <a:p>
            <a:pPr lvl="2"/>
            <a:r>
              <a:rPr lang="en-US" dirty="0"/>
              <a:t>Interested in Philosophy</a:t>
            </a:r>
          </a:p>
          <a:p>
            <a:pPr lvl="2"/>
            <a:r>
              <a:rPr lang="en-US" dirty="0"/>
              <a:t>Has friends in KTH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BD14CEC-A072-DA4D-B270-F4634D45947E}"/>
              </a:ext>
            </a:extLst>
          </p:cNvPr>
          <p:cNvGrpSpPr/>
          <p:nvPr/>
        </p:nvGrpSpPr>
        <p:grpSpPr>
          <a:xfrm>
            <a:off x="1400175" y="7358063"/>
            <a:ext cx="9758363" cy="5471644"/>
            <a:chOff x="1400175" y="7112567"/>
            <a:chExt cx="9758363" cy="571714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DD6B19F-0C86-614E-AB58-81BB37F621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00175" y="7112567"/>
              <a:ext cx="9758363" cy="571714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7FC36E3-544F-A64D-B7DF-A84675CAFF99}"/>
                </a:ext>
              </a:extLst>
            </p:cNvPr>
            <p:cNvSpPr txBox="1"/>
            <p:nvPr/>
          </p:nvSpPr>
          <p:spPr>
            <a:xfrm>
              <a:off x="1500188" y="12460375"/>
              <a:ext cx="7953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Jure </a:t>
              </a:r>
              <a:r>
                <a:rPr lang="en-US" dirty="0" err="1"/>
                <a:t>Leskovec</a:t>
              </a:r>
              <a:r>
                <a:rPr lang="en-US" dirty="0"/>
                <a:t>, Stanford CS224W: Analysis of Networks, http://cs224w.stanford.edu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767B9B-BB2C-7546-BD3F-DFAE96C3F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2A193-2421-9C42-93CF-85E98589E2C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92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7.40741E-7 L -0.04974 -0.87685 " pathEditMode="relative" rAng="0" ptsTypes="AA">
                                      <p:cBhvr>
                                        <p:cTn id="2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7" y="-4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2729</Words>
  <Application>Microsoft Office PowerPoint</Application>
  <PresentationFormat>Widescreen</PresentationFormat>
  <Paragraphs>484</Paragraphs>
  <Slides>40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Calibri Light</vt:lpstr>
      <vt:lpstr>Cambria Math</vt:lpstr>
      <vt:lpstr>Office Theme</vt:lpstr>
      <vt:lpstr>Graph Neighborhood Attentive Pooling</vt:lpstr>
      <vt:lpstr>Many Data are Networks/Graphs</vt:lpstr>
      <vt:lpstr>Graph Analytics</vt:lpstr>
      <vt:lpstr>Why NRL?</vt:lpstr>
      <vt:lpstr>Why NRL?</vt:lpstr>
      <vt:lpstr>Plan</vt:lpstr>
      <vt:lpstr>Context-free NRL</vt:lpstr>
      <vt:lpstr>Learning objective</vt:lpstr>
      <vt:lpstr>Is a single Embedding enough?</vt:lpstr>
      <vt:lpstr>Is a single Embedding enough?</vt:lpstr>
      <vt:lpstr>Is a single Embedding enough?</vt:lpstr>
      <vt:lpstr>Context-aware NRL</vt:lpstr>
      <vt:lpstr>Splitter</vt:lpstr>
      <vt:lpstr>Splitter: Graph Transformation</vt:lpstr>
      <vt:lpstr>Splitter: Graph Transformation</vt:lpstr>
      <vt:lpstr>Splitter: Learning</vt:lpstr>
      <vt:lpstr>Splitter: Visualization</vt:lpstr>
      <vt:lpstr>Graph Neighborhood Attentive Pooling</vt:lpstr>
      <vt:lpstr>Context Learning</vt:lpstr>
      <vt:lpstr>Neighborhood as feature</vt:lpstr>
      <vt:lpstr>Algorithm: Attentive Pooling Network (APN)</vt:lpstr>
      <vt:lpstr>APN Architecture</vt:lpstr>
      <vt:lpstr>Our Architecture</vt:lpstr>
      <vt:lpstr>Some Results: Link Prediction</vt:lpstr>
      <vt:lpstr>Conclusion</vt:lpstr>
      <vt:lpstr>Thank you!</vt:lpstr>
      <vt:lpstr>Work in progress</vt:lpstr>
      <vt:lpstr>Laplacian smoothing</vt:lpstr>
      <vt:lpstr>Similar Idea</vt:lpstr>
      <vt:lpstr>Smoothing Heuristic</vt:lpstr>
      <vt:lpstr>Proposed Architecture: Self Attention</vt:lpstr>
      <vt:lpstr>Learning</vt:lpstr>
      <vt:lpstr>Conclusion</vt:lpstr>
      <vt:lpstr>Thank you!</vt:lpstr>
      <vt:lpstr>Backup slides</vt:lpstr>
      <vt:lpstr>Smoothing via Sparse self attention</vt:lpstr>
      <vt:lpstr>Interpretability</vt:lpstr>
      <vt:lpstr>Some Results: Link Prediction</vt:lpstr>
      <vt:lpstr>Some Results: Link Prediction</vt:lpstr>
      <vt:lpstr>Current Work-2: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 Neighborhood Attentive Pooling</dc:title>
  <dc:creator>Zekarias Tilahun Kefato</dc:creator>
  <cp:lastModifiedBy>Ahmed Emad Samy Yossef Ahmed</cp:lastModifiedBy>
  <cp:revision>56</cp:revision>
  <dcterms:created xsi:type="dcterms:W3CDTF">2019-11-07T10:53:05Z</dcterms:created>
  <dcterms:modified xsi:type="dcterms:W3CDTF">2020-02-27T14:10:41Z</dcterms:modified>
</cp:coreProperties>
</file>